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43200625" cx="32399275"/>
  <p:notesSz cx="6858000" cy="9144000"/>
  <p:embeddedFontLst>
    <p:embeddedFont>
      <p:font typeface="Book Antiqua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3607">
          <p15:clr>
            <a:srgbClr val="A4A3A4"/>
          </p15:clr>
        </p15:guide>
        <p15:guide id="2" pos="1020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3607" orient="horz"/>
        <p:guide pos="10205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BookAntiqua-boldItalic.fntdata"/><Relationship Id="rId9" Type="http://schemas.openxmlformats.org/officeDocument/2006/relationships/font" Target="fonts/BookAntiqua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BookAntiqua-regular.fntdata"/><Relationship Id="rId8" Type="http://schemas.openxmlformats.org/officeDocument/2006/relationships/font" Target="fonts/BookAntiqu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144713" y="685800"/>
            <a:ext cx="25685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1704"/>
              </a:spcBef>
              <a:spcAft>
                <a:spcPts val="0"/>
              </a:spcAft>
              <a:buSzPts val="1400"/>
              <a:buNone/>
              <a:defRPr b="0" i="0" sz="568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1704"/>
              </a:spcBef>
              <a:spcAft>
                <a:spcPts val="0"/>
              </a:spcAft>
              <a:buSzPts val="1400"/>
              <a:buNone/>
              <a:defRPr b="0" i="0" sz="568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1704"/>
              </a:spcBef>
              <a:spcAft>
                <a:spcPts val="0"/>
              </a:spcAft>
              <a:buSzPts val="1400"/>
              <a:buNone/>
              <a:defRPr b="0" i="0" sz="568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704"/>
              </a:spcBef>
              <a:spcAft>
                <a:spcPts val="0"/>
              </a:spcAft>
              <a:buSzPts val="1400"/>
              <a:buNone/>
              <a:defRPr b="0" i="0" sz="568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704"/>
              </a:spcBef>
              <a:spcAft>
                <a:spcPts val="0"/>
              </a:spcAft>
              <a:buSzPts val="1400"/>
              <a:buNone/>
              <a:defRPr b="0" i="0" sz="568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68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68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68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68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2144713" y="685800"/>
            <a:ext cx="25685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idx="10" type="dt"/>
          </p:nvPr>
        </p:nvSpPr>
        <p:spPr>
          <a:xfrm>
            <a:off x="1620372" y="40040591"/>
            <a:ext cx="7559018" cy="23009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1" type="ftr"/>
          </p:nvPr>
        </p:nvSpPr>
        <p:spPr>
          <a:xfrm>
            <a:off x="11069145" y="40040591"/>
            <a:ext cx="10260999" cy="23009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23219898" y="40040591"/>
            <a:ext cx="7559018" cy="23009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1620373" y="1729550"/>
            <a:ext cx="29158542" cy="720010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1944196" y="9756327"/>
            <a:ext cx="28510898" cy="29158542"/>
          </a:xfrm>
          <a:prstGeom prst="rect">
            <a:avLst/>
          </a:prstGeom>
          <a:noFill/>
          <a:ln>
            <a:noFill/>
          </a:ln>
        </p:spPr>
        <p:txBody>
          <a:bodyPr anchorCtr="0" anchor="t" bIns="174875" lIns="349750" spcFirstLastPara="1" rIns="349750" wrap="square" tIns="174875">
            <a:noAutofit/>
          </a:bodyPr>
          <a:lstStyle>
            <a:lvl1pPr indent="-1158176" lvl="0" marL="457200" marR="0" rtl="0" algn="l">
              <a:spcBef>
                <a:spcPts val="2928"/>
              </a:spcBef>
              <a:spcAft>
                <a:spcPts val="0"/>
              </a:spcAft>
              <a:buClr>
                <a:schemeClr val="dk1"/>
              </a:buClr>
              <a:buSzPts val="14639"/>
              <a:buFont typeface="Arial"/>
              <a:buChar char="•"/>
              <a:defRPr b="0" i="0" sz="146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43876" lvl="1" marL="914400" marR="0" rtl="0" algn="l">
              <a:spcBef>
                <a:spcPts val="2568"/>
              </a:spcBef>
              <a:spcAft>
                <a:spcPts val="0"/>
              </a:spcAft>
              <a:buClr>
                <a:schemeClr val="dk1"/>
              </a:buClr>
              <a:buSzPts val="12839"/>
              <a:buFont typeface="Arial"/>
              <a:buChar char="–"/>
              <a:defRPr b="0" i="0" sz="128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929576" lvl="2" marL="1371600" marR="0" rtl="0" algn="l">
              <a:spcBef>
                <a:spcPts val="2208"/>
              </a:spcBef>
              <a:spcAft>
                <a:spcPts val="0"/>
              </a:spcAft>
              <a:buClr>
                <a:schemeClr val="dk1"/>
              </a:buClr>
              <a:buSzPts val="11039"/>
              <a:buFont typeface="Arial"/>
              <a:buChar char="•"/>
              <a:defRPr b="0" i="0" sz="110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815276" lvl="3" marL="1828800" marR="0" rtl="0" algn="l">
              <a:spcBef>
                <a:spcPts val="1848"/>
              </a:spcBef>
              <a:spcAft>
                <a:spcPts val="0"/>
              </a:spcAft>
              <a:buClr>
                <a:schemeClr val="dk1"/>
              </a:buClr>
              <a:buSzPts val="9239"/>
              <a:buFont typeface="Arial"/>
              <a:buChar char="–"/>
              <a:defRPr b="0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815276" lvl="4" marL="2286000" marR="0" rtl="0" algn="l">
              <a:spcBef>
                <a:spcPts val="1848"/>
              </a:spcBef>
              <a:spcAft>
                <a:spcPts val="0"/>
              </a:spcAft>
              <a:buClr>
                <a:schemeClr val="dk1"/>
              </a:buClr>
              <a:buSzPts val="9239"/>
              <a:buFont typeface="Arial"/>
              <a:buChar char="»"/>
              <a:defRPr b="0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15276" lvl="5" marL="2743200" marR="0" rtl="0" algn="l">
              <a:spcBef>
                <a:spcPts val="1848"/>
              </a:spcBef>
              <a:spcAft>
                <a:spcPts val="0"/>
              </a:spcAft>
              <a:buClr>
                <a:schemeClr val="dk1"/>
              </a:buClr>
              <a:buSzPts val="9239"/>
              <a:buFont typeface="Arial"/>
              <a:buChar char="•"/>
              <a:defRPr b="0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15276" lvl="6" marL="3200400" marR="0" rtl="0" algn="l">
              <a:spcBef>
                <a:spcPts val="1848"/>
              </a:spcBef>
              <a:spcAft>
                <a:spcPts val="0"/>
              </a:spcAft>
              <a:buClr>
                <a:schemeClr val="dk1"/>
              </a:buClr>
              <a:buSzPts val="9239"/>
              <a:buFont typeface="Arial"/>
              <a:buChar char="•"/>
              <a:defRPr b="0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15276" lvl="7" marL="3657600" marR="0" rtl="0" algn="l">
              <a:spcBef>
                <a:spcPts val="1848"/>
              </a:spcBef>
              <a:spcAft>
                <a:spcPts val="0"/>
              </a:spcAft>
              <a:buClr>
                <a:schemeClr val="dk1"/>
              </a:buClr>
              <a:buSzPts val="9239"/>
              <a:buFont typeface="Arial"/>
              <a:buChar char="•"/>
              <a:defRPr b="0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15276" lvl="8" marL="4114800" marR="0" rtl="0" algn="l">
              <a:spcBef>
                <a:spcPts val="1848"/>
              </a:spcBef>
              <a:spcAft>
                <a:spcPts val="0"/>
              </a:spcAft>
              <a:buClr>
                <a:schemeClr val="dk1"/>
              </a:buClr>
              <a:buSzPts val="9239"/>
              <a:buFont typeface="Arial"/>
              <a:buChar char="•"/>
              <a:defRPr b="0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1620372" y="40040591"/>
            <a:ext cx="7559018" cy="23009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11069145" y="40040591"/>
            <a:ext cx="10260999" cy="23009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23219898" y="40040591"/>
            <a:ext cx="7559018" cy="23009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8704133" y="16515384"/>
            <a:ext cx="36860544" cy="728984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-6145543" y="9495538"/>
            <a:ext cx="36860544" cy="21329533"/>
          </a:xfrm>
          <a:prstGeom prst="rect">
            <a:avLst/>
          </a:prstGeom>
          <a:noFill/>
          <a:ln>
            <a:noFill/>
          </a:ln>
        </p:spPr>
        <p:txBody>
          <a:bodyPr anchorCtr="0" anchor="t" bIns="174875" lIns="349750" spcFirstLastPara="1" rIns="349750" wrap="square" tIns="174875">
            <a:noAutofit/>
          </a:bodyPr>
          <a:lstStyle>
            <a:lvl1pPr indent="-1158176" lvl="0" marL="457200" marR="0" rtl="0" algn="l">
              <a:spcBef>
                <a:spcPts val="2928"/>
              </a:spcBef>
              <a:spcAft>
                <a:spcPts val="0"/>
              </a:spcAft>
              <a:buClr>
                <a:schemeClr val="dk1"/>
              </a:buClr>
              <a:buSzPts val="14639"/>
              <a:buFont typeface="Arial"/>
              <a:buChar char="•"/>
              <a:defRPr b="0" i="0" sz="146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43876" lvl="1" marL="914400" marR="0" rtl="0" algn="l">
              <a:spcBef>
                <a:spcPts val="2568"/>
              </a:spcBef>
              <a:spcAft>
                <a:spcPts val="0"/>
              </a:spcAft>
              <a:buClr>
                <a:schemeClr val="dk1"/>
              </a:buClr>
              <a:buSzPts val="12839"/>
              <a:buFont typeface="Arial"/>
              <a:buChar char="–"/>
              <a:defRPr b="0" i="0" sz="128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929576" lvl="2" marL="1371600" marR="0" rtl="0" algn="l">
              <a:spcBef>
                <a:spcPts val="2208"/>
              </a:spcBef>
              <a:spcAft>
                <a:spcPts val="0"/>
              </a:spcAft>
              <a:buClr>
                <a:schemeClr val="dk1"/>
              </a:buClr>
              <a:buSzPts val="11039"/>
              <a:buFont typeface="Arial"/>
              <a:buChar char="•"/>
              <a:defRPr b="0" i="0" sz="110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815276" lvl="3" marL="1828800" marR="0" rtl="0" algn="l">
              <a:spcBef>
                <a:spcPts val="1848"/>
              </a:spcBef>
              <a:spcAft>
                <a:spcPts val="0"/>
              </a:spcAft>
              <a:buClr>
                <a:schemeClr val="dk1"/>
              </a:buClr>
              <a:buSzPts val="9239"/>
              <a:buFont typeface="Arial"/>
              <a:buChar char="–"/>
              <a:defRPr b="0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815276" lvl="4" marL="2286000" marR="0" rtl="0" algn="l">
              <a:spcBef>
                <a:spcPts val="1848"/>
              </a:spcBef>
              <a:spcAft>
                <a:spcPts val="0"/>
              </a:spcAft>
              <a:buClr>
                <a:schemeClr val="dk1"/>
              </a:buClr>
              <a:buSzPts val="9239"/>
              <a:buFont typeface="Arial"/>
              <a:buChar char="»"/>
              <a:defRPr b="0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15276" lvl="5" marL="2743200" marR="0" rtl="0" algn="l">
              <a:spcBef>
                <a:spcPts val="1848"/>
              </a:spcBef>
              <a:spcAft>
                <a:spcPts val="0"/>
              </a:spcAft>
              <a:buClr>
                <a:schemeClr val="dk1"/>
              </a:buClr>
              <a:buSzPts val="9239"/>
              <a:buFont typeface="Arial"/>
              <a:buChar char="•"/>
              <a:defRPr b="0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15276" lvl="6" marL="3200400" marR="0" rtl="0" algn="l">
              <a:spcBef>
                <a:spcPts val="1848"/>
              </a:spcBef>
              <a:spcAft>
                <a:spcPts val="0"/>
              </a:spcAft>
              <a:buClr>
                <a:schemeClr val="dk1"/>
              </a:buClr>
              <a:buSzPts val="9239"/>
              <a:buFont typeface="Arial"/>
              <a:buChar char="•"/>
              <a:defRPr b="0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15276" lvl="7" marL="3657600" marR="0" rtl="0" algn="l">
              <a:spcBef>
                <a:spcPts val="1848"/>
              </a:spcBef>
              <a:spcAft>
                <a:spcPts val="0"/>
              </a:spcAft>
              <a:buClr>
                <a:schemeClr val="dk1"/>
              </a:buClr>
              <a:buSzPts val="9239"/>
              <a:buFont typeface="Arial"/>
              <a:buChar char="•"/>
              <a:defRPr b="0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15276" lvl="8" marL="4114800" marR="0" rtl="0" algn="l">
              <a:spcBef>
                <a:spcPts val="1848"/>
              </a:spcBef>
              <a:spcAft>
                <a:spcPts val="0"/>
              </a:spcAft>
              <a:buClr>
                <a:schemeClr val="dk1"/>
              </a:buClr>
              <a:buSzPts val="9239"/>
              <a:buFont typeface="Arial"/>
              <a:buChar char="•"/>
              <a:defRPr b="0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1620372" y="40040591"/>
            <a:ext cx="7559018" cy="23009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11069145" y="40040591"/>
            <a:ext cx="10260999" cy="23009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23219898" y="40040591"/>
            <a:ext cx="7559018" cy="23009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/>
          <p:nvPr>
            <p:ph type="ctrTitle"/>
          </p:nvPr>
        </p:nvSpPr>
        <p:spPr>
          <a:xfrm>
            <a:off x="2429947" y="13420202"/>
            <a:ext cx="27539394" cy="926013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3"/>
          <p:cNvSpPr txBox="1"/>
          <p:nvPr>
            <p:ph idx="1" type="subTitle"/>
          </p:nvPr>
        </p:nvSpPr>
        <p:spPr>
          <a:xfrm>
            <a:off x="4859894" y="24480363"/>
            <a:ext cx="22679502" cy="11040163"/>
          </a:xfrm>
          <a:prstGeom prst="rect">
            <a:avLst/>
          </a:prstGeom>
          <a:noFill/>
          <a:ln>
            <a:noFill/>
          </a:ln>
        </p:spPr>
        <p:txBody>
          <a:bodyPr anchorCtr="0" anchor="t" bIns="174875" lIns="349750" spcFirstLastPara="1" rIns="349750" wrap="square" tIns="174875">
            <a:noAutofit/>
          </a:bodyPr>
          <a:lstStyle>
            <a:lvl1pPr lvl="0" marR="0" rtl="0" algn="ctr">
              <a:spcBef>
                <a:spcPts val="2928"/>
              </a:spcBef>
              <a:spcAft>
                <a:spcPts val="0"/>
              </a:spcAft>
              <a:buClr>
                <a:srgbClr val="888888"/>
              </a:buClr>
              <a:buSzPts val="14639"/>
              <a:buFont typeface="Arial"/>
              <a:buNone/>
              <a:defRPr b="0" i="0" sz="1463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2568"/>
              </a:spcBef>
              <a:spcAft>
                <a:spcPts val="0"/>
              </a:spcAft>
              <a:buClr>
                <a:srgbClr val="888888"/>
              </a:buClr>
              <a:buSzPts val="12839"/>
              <a:buFont typeface="Arial"/>
              <a:buNone/>
              <a:defRPr b="0" i="0" sz="1283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2208"/>
              </a:spcBef>
              <a:spcAft>
                <a:spcPts val="0"/>
              </a:spcAft>
              <a:buClr>
                <a:srgbClr val="888888"/>
              </a:buClr>
              <a:buSzPts val="11039"/>
              <a:buFont typeface="Arial"/>
              <a:buNone/>
              <a:defRPr b="0" i="0" sz="1103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1848"/>
              </a:spcBef>
              <a:spcAft>
                <a:spcPts val="0"/>
              </a:spcAft>
              <a:buClr>
                <a:srgbClr val="888888"/>
              </a:buClr>
              <a:buSzPts val="9239"/>
              <a:buFont typeface="Arial"/>
              <a:buNone/>
              <a:defRPr b="0" i="0" sz="923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1848"/>
              </a:spcBef>
              <a:spcAft>
                <a:spcPts val="0"/>
              </a:spcAft>
              <a:buClr>
                <a:srgbClr val="888888"/>
              </a:buClr>
              <a:buSzPts val="9239"/>
              <a:buFont typeface="Arial"/>
              <a:buNone/>
              <a:defRPr b="0" i="0" sz="923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1848"/>
              </a:spcBef>
              <a:spcAft>
                <a:spcPts val="0"/>
              </a:spcAft>
              <a:buClr>
                <a:srgbClr val="888888"/>
              </a:buClr>
              <a:buSzPts val="9239"/>
              <a:buFont typeface="Arial"/>
              <a:buNone/>
              <a:defRPr b="0" i="0" sz="923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1848"/>
              </a:spcBef>
              <a:spcAft>
                <a:spcPts val="0"/>
              </a:spcAft>
              <a:buClr>
                <a:srgbClr val="888888"/>
              </a:buClr>
              <a:buSzPts val="9239"/>
              <a:buFont typeface="Arial"/>
              <a:buNone/>
              <a:defRPr b="0" i="0" sz="923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1848"/>
              </a:spcBef>
              <a:spcAft>
                <a:spcPts val="0"/>
              </a:spcAft>
              <a:buClr>
                <a:srgbClr val="888888"/>
              </a:buClr>
              <a:buSzPts val="9239"/>
              <a:buFont typeface="Arial"/>
              <a:buNone/>
              <a:defRPr b="0" i="0" sz="923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1848"/>
              </a:spcBef>
              <a:spcAft>
                <a:spcPts val="0"/>
              </a:spcAft>
              <a:buClr>
                <a:srgbClr val="888888"/>
              </a:buClr>
              <a:buSzPts val="9239"/>
              <a:buFont typeface="Arial"/>
              <a:buNone/>
              <a:defRPr b="0" i="0" sz="923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0" type="dt"/>
          </p:nvPr>
        </p:nvSpPr>
        <p:spPr>
          <a:xfrm>
            <a:off x="1620372" y="40040591"/>
            <a:ext cx="7559018" cy="23009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1" type="ftr"/>
          </p:nvPr>
        </p:nvSpPr>
        <p:spPr>
          <a:xfrm>
            <a:off x="11069145" y="40040591"/>
            <a:ext cx="10260999" cy="23009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23219898" y="40040591"/>
            <a:ext cx="7559018" cy="23009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type="title"/>
          </p:nvPr>
        </p:nvSpPr>
        <p:spPr>
          <a:xfrm>
            <a:off x="1620373" y="1729550"/>
            <a:ext cx="29158542" cy="720010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Google Shape;27;p4"/>
          <p:cNvSpPr txBox="1"/>
          <p:nvPr>
            <p:ph idx="1" type="body"/>
          </p:nvPr>
        </p:nvSpPr>
        <p:spPr>
          <a:xfrm>
            <a:off x="1620373" y="10080149"/>
            <a:ext cx="29158542" cy="28510898"/>
          </a:xfrm>
          <a:prstGeom prst="rect">
            <a:avLst/>
          </a:prstGeom>
          <a:noFill/>
          <a:ln>
            <a:noFill/>
          </a:ln>
        </p:spPr>
        <p:txBody>
          <a:bodyPr anchorCtr="0" anchor="t" bIns="174875" lIns="349750" spcFirstLastPara="1" rIns="349750" wrap="square" tIns="174875">
            <a:noAutofit/>
          </a:bodyPr>
          <a:lstStyle>
            <a:lvl1pPr indent="-1158176" lvl="0" marL="457200" marR="0" rtl="0" algn="l">
              <a:spcBef>
                <a:spcPts val="2928"/>
              </a:spcBef>
              <a:spcAft>
                <a:spcPts val="0"/>
              </a:spcAft>
              <a:buClr>
                <a:schemeClr val="dk1"/>
              </a:buClr>
              <a:buSzPts val="14639"/>
              <a:buFont typeface="Arial"/>
              <a:buChar char="•"/>
              <a:defRPr b="0" i="0" sz="146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43876" lvl="1" marL="914400" marR="0" rtl="0" algn="l">
              <a:spcBef>
                <a:spcPts val="2568"/>
              </a:spcBef>
              <a:spcAft>
                <a:spcPts val="0"/>
              </a:spcAft>
              <a:buClr>
                <a:schemeClr val="dk1"/>
              </a:buClr>
              <a:buSzPts val="12839"/>
              <a:buFont typeface="Arial"/>
              <a:buChar char="–"/>
              <a:defRPr b="0" i="0" sz="128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929576" lvl="2" marL="1371600" marR="0" rtl="0" algn="l">
              <a:spcBef>
                <a:spcPts val="2208"/>
              </a:spcBef>
              <a:spcAft>
                <a:spcPts val="0"/>
              </a:spcAft>
              <a:buClr>
                <a:schemeClr val="dk1"/>
              </a:buClr>
              <a:buSzPts val="11039"/>
              <a:buFont typeface="Arial"/>
              <a:buChar char="•"/>
              <a:defRPr b="0" i="0" sz="110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815276" lvl="3" marL="1828800" marR="0" rtl="0" algn="l">
              <a:spcBef>
                <a:spcPts val="1848"/>
              </a:spcBef>
              <a:spcAft>
                <a:spcPts val="0"/>
              </a:spcAft>
              <a:buClr>
                <a:schemeClr val="dk1"/>
              </a:buClr>
              <a:buSzPts val="9239"/>
              <a:buFont typeface="Arial"/>
              <a:buChar char="–"/>
              <a:defRPr b="0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815276" lvl="4" marL="2286000" marR="0" rtl="0" algn="l">
              <a:spcBef>
                <a:spcPts val="1848"/>
              </a:spcBef>
              <a:spcAft>
                <a:spcPts val="0"/>
              </a:spcAft>
              <a:buClr>
                <a:schemeClr val="dk1"/>
              </a:buClr>
              <a:buSzPts val="9239"/>
              <a:buFont typeface="Arial"/>
              <a:buChar char="»"/>
              <a:defRPr b="0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15276" lvl="5" marL="2743200" marR="0" rtl="0" algn="l">
              <a:spcBef>
                <a:spcPts val="1848"/>
              </a:spcBef>
              <a:spcAft>
                <a:spcPts val="0"/>
              </a:spcAft>
              <a:buClr>
                <a:schemeClr val="dk1"/>
              </a:buClr>
              <a:buSzPts val="9239"/>
              <a:buFont typeface="Arial"/>
              <a:buChar char="•"/>
              <a:defRPr b="0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15276" lvl="6" marL="3200400" marR="0" rtl="0" algn="l">
              <a:spcBef>
                <a:spcPts val="1848"/>
              </a:spcBef>
              <a:spcAft>
                <a:spcPts val="0"/>
              </a:spcAft>
              <a:buClr>
                <a:schemeClr val="dk1"/>
              </a:buClr>
              <a:buSzPts val="9239"/>
              <a:buFont typeface="Arial"/>
              <a:buChar char="•"/>
              <a:defRPr b="0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15276" lvl="7" marL="3657600" marR="0" rtl="0" algn="l">
              <a:spcBef>
                <a:spcPts val="1848"/>
              </a:spcBef>
              <a:spcAft>
                <a:spcPts val="0"/>
              </a:spcAft>
              <a:buClr>
                <a:schemeClr val="dk1"/>
              </a:buClr>
              <a:buSzPts val="9239"/>
              <a:buFont typeface="Arial"/>
              <a:buChar char="•"/>
              <a:defRPr b="0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15276" lvl="8" marL="4114800" marR="0" rtl="0" algn="l">
              <a:spcBef>
                <a:spcPts val="1848"/>
              </a:spcBef>
              <a:spcAft>
                <a:spcPts val="0"/>
              </a:spcAft>
              <a:buClr>
                <a:schemeClr val="dk1"/>
              </a:buClr>
              <a:buSzPts val="9239"/>
              <a:buFont typeface="Arial"/>
              <a:buChar char="•"/>
              <a:defRPr b="0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4"/>
          <p:cNvSpPr txBox="1"/>
          <p:nvPr>
            <p:ph idx="10" type="dt"/>
          </p:nvPr>
        </p:nvSpPr>
        <p:spPr>
          <a:xfrm>
            <a:off x="1620372" y="40040591"/>
            <a:ext cx="7559018" cy="23009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1" type="ftr"/>
          </p:nvPr>
        </p:nvSpPr>
        <p:spPr>
          <a:xfrm>
            <a:off x="11069145" y="40040591"/>
            <a:ext cx="10260999" cy="23009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23219898" y="40040591"/>
            <a:ext cx="7559018" cy="23009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2559320" y="27760413"/>
            <a:ext cx="27539394" cy="8580127"/>
          </a:xfrm>
          <a:prstGeom prst="rect">
            <a:avLst/>
          </a:prstGeom>
          <a:noFill/>
          <a:ln>
            <a:noFill/>
          </a:ln>
        </p:spPr>
        <p:txBody>
          <a:bodyPr anchorCtr="0" anchor="t" bIns="174875" lIns="349750" spcFirstLastPara="1" rIns="349750" wrap="square" tIns="1748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3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2559320" y="18310277"/>
            <a:ext cx="27539394" cy="9450137"/>
          </a:xfrm>
          <a:prstGeom prst="rect">
            <a:avLst/>
          </a:prstGeom>
          <a:noFill/>
          <a:ln>
            <a:noFill/>
          </a:ln>
        </p:spPr>
        <p:txBody>
          <a:bodyPr anchorCtr="0" anchor="b" bIns="174875" lIns="349750" spcFirstLastPara="1" rIns="349750" wrap="square" tIns="174875">
            <a:noAutofit/>
          </a:bodyPr>
          <a:lstStyle>
            <a:lvl1pPr indent="-228600" lvl="0" marL="457200" marR="0" rtl="0" algn="l">
              <a:spcBef>
                <a:spcPts val="1848"/>
              </a:spcBef>
              <a:spcAft>
                <a:spcPts val="0"/>
              </a:spcAft>
              <a:buClr>
                <a:srgbClr val="888888"/>
              </a:buClr>
              <a:buSzPts val="9239"/>
              <a:buFont typeface="Arial"/>
              <a:buNone/>
              <a:defRPr b="0" i="0" sz="923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1656"/>
              </a:spcBef>
              <a:spcAft>
                <a:spcPts val="0"/>
              </a:spcAft>
              <a:buClr>
                <a:srgbClr val="888888"/>
              </a:buClr>
              <a:buSzPts val="8279"/>
              <a:buFont typeface="Arial"/>
              <a:buNone/>
              <a:defRPr b="0" i="0" sz="827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1464"/>
              </a:spcBef>
              <a:spcAft>
                <a:spcPts val="0"/>
              </a:spcAft>
              <a:buClr>
                <a:srgbClr val="888888"/>
              </a:buClr>
              <a:buSzPts val="7319"/>
              <a:buFont typeface="Arial"/>
              <a:buNone/>
              <a:defRPr b="0" i="0" sz="731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296"/>
              </a:spcBef>
              <a:spcAft>
                <a:spcPts val="0"/>
              </a:spcAft>
              <a:buClr>
                <a:srgbClr val="888888"/>
              </a:buClr>
              <a:buSzPts val="6479"/>
              <a:buFont typeface="Arial"/>
              <a:buNone/>
              <a:defRPr b="0" i="0" sz="647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296"/>
              </a:spcBef>
              <a:spcAft>
                <a:spcPts val="0"/>
              </a:spcAft>
              <a:buClr>
                <a:srgbClr val="888888"/>
              </a:buClr>
              <a:buSzPts val="6479"/>
              <a:buFont typeface="Arial"/>
              <a:buNone/>
              <a:defRPr b="0" i="0" sz="647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296"/>
              </a:spcBef>
              <a:spcAft>
                <a:spcPts val="0"/>
              </a:spcAft>
              <a:buClr>
                <a:srgbClr val="888888"/>
              </a:buClr>
              <a:buSzPts val="6479"/>
              <a:buFont typeface="Arial"/>
              <a:buNone/>
              <a:defRPr b="0" i="0" sz="647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296"/>
              </a:spcBef>
              <a:spcAft>
                <a:spcPts val="0"/>
              </a:spcAft>
              <a:buClr>
                <a:srgbClr val="888888"/>
              </a:buClr>
              <a:buSzPts val="6479"/>
              <a:buFont typeface="Arial"/>
              <a:buNone/>
              <a:defRPr b="0" i="0" sz="647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296"/>
              </a:spcBef>
              <a:spcAft>
                <a:spcPts val="0"/>
              </a:spcAft>
              <a:buClr>
                <a:srgbClr val="888888"/>
              </a:buClr>
              <a:buSzPts val="6479"/>
              <a:buFont typeface="Arial"/>
              <a:buNone/>
              <a:defRPr b="0" i="0" sz="647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296"/>
              </a:spcBef>
              <a:spcAft>
                <a:spcPts val="0"/>
              </a:spcAft>
              <a:buClr>
                <a:srgbClr val="888888"/>
              </a:buClr>
              <a:buSzPts val="6479"/>
              <a:buFont typeface="Arial"/>
              <a:buNone/>
              <a:defRPr b="0" i="0" sz="647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0" type="dt"/>
          </p:nvPr>
        </p:nvSpPr>
        <p:spPr>
          <a:xfrm>
            <a:off x="1620372" y="40040591"/>
            <a:ext cx="7559018" cy="23009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11" type="ftr"/>
          </p:nvPr>
        </p:nvSpPr>
        <p:spPr>
          <a:xfrm>
            <a:off x="11069145" y="40040591"/>
            <a:ext cx="10260999" cy="23009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Google Shape;36;p5"/>
          <p:cNvSpPr txBox="1"/>
          <p:nvPr>
            <p:ph idx="12" type="sldNum"/>
          </p:nvPr>
        </p:nvSpPr>
        <p:spPr>
          <a:xfrm>
            <a:off x="23219898" y="40040591"/>
            <a:ext cx="7559018" cy="23009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/>
          <p:nvPr>
            <p:ph type="title"/>
          </p:nvPr>
        </p:nvSpPr>
        <p:spPr>
          <a:xfrm>
            <a:off x="1620373" y="1729550"/>
            <a:ext cx="29158542" cy="720010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6"/>
          <p:cNvSpPr txBox="1"/>
          <p:nvPr>
            <p:ph idx="1" type="body"/>
          </p:nvPr>
        </p:nvSpPr>
        <p:spPr>
          <a:xfrm>
            <a:off x="1619966" y="10080152"/>
            <a:ext cx="14309685" cy="28510426"/>
          </a:xfrm>
          <a:prstGeom prst="rect">
            <a:avLst/>
          </a:prstGeom>
          <a:noFill/>
          <a:ln>
            <a:noFill/>
          </a:ln>
        </p:spPr>
        <p:txBody>
          <a:bodyPr anchorCtr="0" anchor="t" bIns="174875" lIns="349750" spcFirstLastPara="1" rIns="349750" wrap="square" tIns="174875">
            <a:noAutofit/>
          </a:bodyPr>
          <a:lstStyle>
            <a:lvl1pPr indent="-1043876" lvl="0" marL="457200" marR="0" rtl="0" algn="l">
              <a:spcBef>
                <a:spcPts val="2568"/>
              </a:spcBef>
              <a:spcAft>
                <a:spcPts val="0"/>
              </a:spcAft>
              <a:buClr>
                <a:schemeClr val="dk1"/>
              </a:buClr>
              <a:buSzPts val="12839"/>
              <a:buFont typeface="Arial"/>
              <a:buChar char="•"/>
              <a:defRPr b="0" i="0" sz="128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929576" lvl="1" marL="914400" marR="0" rtl="0" algn="l">
              <a:spcBef>
                <a:spcPts val="2208"/>
              </a:spcBef>
              <a:spcAft>
                <a:spcPts val="0"/>
              </a:spcAft>
              <a:buClr>
                <a:schemeClr val="dk1"/>
              </a:buClr>
              <a:buSzPts val="11039"/>
              <a:buFont typeface="Arial"/>
              <a:buChar char="–"/>
              <a:defRPr b="0" i="0" sz="110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15276" lvl="2" marL="1371600" marR="0" rtl="0" algn="l">
              <a:spcBef>
                <a:spcPts val="1848"/>
              </a:spcBef>
              <a:spcAft>
                <a:spcPts val="0"/>
              </a:spcAft>
              <a:buClr>
                <a:schemeClr val="dk1"/>
              </a:buClr>
              <a:buSzPts val="9239"/>
              <a:buFont typeface="Arial"/>
              <a:buChar char="•"/>
              <a:defRPr b="0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754316" lvl="3" marL="1828800" marR="0" rtl="0" algn="l">
              <a:spcBef>
                <a:spcPts val="1656"/>
              </a:spcBef>
              <a:spcAft>
                <a:spcPts val="0"/>
              </a:spcAft>
              <a:buClr>
                <a:schemeClr val="dk1"/>
              </a:buClr>
              <a:buSzPts val="8279"/>
              <a:buFont typeface="Arial"/>
              <a:buChar char="–"/>
              <a:defRPr b="0" i="0" sz="82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754316" lvl="4" marL="2286000" marR="0" rtl="0" algn="l">
              <a:spcBef>
                <a:spcPts val="1656"/>
              </a:spcBef>
              <a:spcAft>
                <a:spcPts val="0"/>
              </a:spcAft>
              <a:buClr>
                <a:schemeClr val="dk1"/>
              </a:buClr>
              <a:buSzPts val="8279"/>
              <a:buFont typeface="Arial"/>
              <a:buChar char="»"/>
              <a:defRPr b="0" i="0" sz="82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754316" lvl="5" marL="2743200" marR="0" rtl="0" algn="l">
              <a:spcBef>
                <a:spcPts val="1656"/>
              </a:spcBef>
              <a:spcAft>
                <a:spcPts val="0"/>
              </a:spcAft>
              <a:buClr>
                <a:schemeClr val="dk1"/>
              </a:buClr>
              <a:buSzPts val="8279"/>
              <a:buFont typeface="Arial"/>
              <a:buChar char="•"/>
              <a:defRPr b="0" i="0" sz="82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754316" lvl="6" marL="3200400" marR="0" rtl="0" algn="l">
              <a:spcBef>
                <a:spcPts val="1656"/>
              </a:spcBef>
              <a:spcAft>
                <a:spcPts val="0"/>
              </a:spcAft>
              <a:buClr>
                <a:schemeClr val="dk1"/>
              </a:buClr>
              <a:buSzPts val="8279"/>
              <a:buFont typeface="Arial"/>
              <a:buChar char="•"/>
              <a:defRPr b="0" i="0" sz="82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754316" lvl="7" marL="3657600" marR="0" rtl="0" algn="l">
              <a:spcBef>
                <a:spcPts val="1656"/>
              </a:spcBef>
              <a:spcAft>
                <a:spcPts val="0"/>
              </a:spcAft>
              <a:buClr>
                <a:schemeClr val="dk1"/>
              </a:buClr>
              <a:buSzPts val="8279"/>
              <a:buFont typeface="Arial"/>
              <a:buChar char="•"/>
              <a:defRPr b="0" i="0" sz="82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754316" lvl="8" marL="4114800" marR="0" rtl="0" algn="l">
              <a:spcBef>
                <a:spcPts val="1656"/>
              </a:spcBef>
              <a:spcAft>
                <a:spcPts val="0"/>
              </a:spcAft>
              <a:buClr>
                <a:schemeClr val="dk1"/>
              </a:buClr>
              <a:buSzPts val="8279"/>
              <a:buFont typeface="Arial"/>
              <a:buChar char="•"/>
              <a:defRPr b="0" i="0" sz="82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2" type="body"/>
          </p:nvPr>
        </p:nvSpPr>
        <p:spPr>
          <a:xfrm>
            <a:off x="16469638" y="10080152"/>
            <a:ext cx="14309685" cy="28510426"/>
          </a:xfrm>
          <a:prstGeom prst="rect">
            <a:avLst/>
          </a:prstGeom>
          <a:noFill/>
          <a:ln>
            <a:noFill/>
          </a:ln>
        </p:spPr>
        <p:txBody>
          <a:bodyPr anchorCtr="0" anchor="t" bIns="174875" lIns="349750" spcFirstLastPara="1" rIns="349750" wrap="square" tIns="174875">
            <a:noAutofit/>
          </a:bodyPr>
          <a:lstStyle>
            <a:lvl1pPr indent="-1043876" lvl="0" marL="457200" marR="0" rtl="0" algn="l">
              <a:spcBef>
                <a:spcPts val="2568"/>
              </a:spcBef>
              <a:spcAft>
                <a:spcPts val="0"/>
              </a:spcAft>
              <a:buClr>
                <a:schemeClr val="dk1"/>
              </a:buClr>
              <a:buSzPts val="12839"/>
              <a:buFont typeface="Arial"/>
              <a:buChar char="•"/>
              <a:defRPr b="0" i="0" sz="128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929576" lvl="1" marL="914400" marR="0" rtl="0" algn="l">
              <a:spcBef>
                <a:spcPts val="2208"/>
              </a:spcBef>
              <a:spcAft>
                <a:spcPts val="0"/>
              </a:spcAft>
              <a:buClr>
                <a:schemeClr val="dk1"/>
              </a:buClr>
              <a:buSzPts val="11039"/>
              <a:buFont typeface="Arial"/>
              <a:buChar char="–"/>
              <a:defRPr b="0" i="0" sz="110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15276" lvl="2" marL="1371600" marR="0" rtl="0" algn="l">
              <a:spcBef>
                <a:spcPts val="1848"/>
              </a:spcBef>
              <a:spcAft>
                <a:spcPts val="0"/>
              </a:spcAft>
              <a:buClr>
                <a:schemeClr val="dk1"/>
              </a:buClr>
              <a:buSzPts val="9239"/>
              <a:buFont typeface="Arial"/>
              <a:buChar char="•"/>
              <a:defRPr b="0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754316" lvl="3" marL="1828800" marR="0" rtl="0" algn="l">
              <a:spcBef>
                <a:spcPts val="1656"/>
              </a:spcBef>
              <a:spcAft>
                <a:spcPts val="0"/>
              </a:spcAft>
              <a:buClr>
                <a:schemeClr val="dk1"/>
              </a:buClr>
              <a:buSzPts val="8279"/>
              <a:buFont typeface="Arial"/>
              <a:buChar char="–"/>
              <a:defRPr b="0" i="0" sz="82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754316" lvl="4" marL="2286000" marR="0" rtl="0" algn="l">
              <a:spcBef>
                <a:spcPts val="1656"/>
              </a:spcBef>
              <a:spcAft>
                <a:spcPts val="0"/>
              </a:spcAft>
              <a:buClr>
                <a:schemeClr val="dk1"/>
              </a:buClr>
              <a:buSzPts val="8279"/>
              <a:buFont typeface="Arial"/>
              <a:buChar char="»"/>
              <a:defRPr b="0" i="0" sz="82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754316" lvl="5" marL="2743200" marR="0" rtl="0" algn="l">
              <a:spcBef>
                <a:spcPts val="1656"/>
              </a:spcBef>
              <a:spcAft>
                <a:spcPts val="0"/>
              </a:spcAft>
              <a:buClr>
                <a:schemeClr val="dk1"/>
              </a:buClr>
              <a:buSzPts val="8279"/>
              <a:buFont typeface="Arial"/>
              <a:buChar char="•"/>
              <a:defRPr b="0" i="0" sz="82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754316" lvl="6" marL="3200400" marR="0" rtl="0" algn="l">
              <a:spcBef>
                <a:spcPts val="1656"/>
              </a:spcBef>
              <a:spcAft>
                <a:spcPts val="0"/>
              </a:spcAft>
              <a:buClr>
                <a:schemeClr val="dk1"/>
              </a:buClr>
              <a:buSzPts val="8279"/>
              <a:buFont typeface="Arial"/>
              <a:buChar char="•"/>
              <a:defRPr b="0" i="0" sz="82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754316" lvl="7" marL="3657600" marR="0" rtl="0" algn="l">
              <a:spcBef>
                <a:spcPts val="1656"/>
              </a:spcBef>
              <a:spcAft>
                <a:spcPts val="0"/>
              </a:spcAft>
              <a:buClr>
                <a:schemeClr val="dk1"/>
              </a:buClr>
              <a:buSzPts val="8279"/>
              <a:buFont typeface="Arial"/>
              <a:buChar char="•"/>
              <a:defRPr b="0" i="0" sz="82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754316" lvl="8" marL="4114800" marR="0" rtl="0" algn="l">
              <a:spcBef>
                <a:spcPts val="1656"/>
              </a:spcBef>
              <a:spcAft>
                <a:spcPts val="0"/>
              </a:spcAft>
              <a:buClr>
                <a:schemeClr val="dk1"/>
              </a:buClr>
              <a:buSzPts val="8279"/>
              <a:buFont typeface="Arial"/>
              <a:buChar char="•"/>
              <a:defRPr b="0" i="0" sz="82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Google Shape;41;p6"/>
          <p:cNvSpPr txBox="1"/>
          <p:nvPr>
            <p:ph idx="10" type="dt"/>
          </p:nvPr>
        </p:nvSpPr>
        <p:spPr>
          <a:xfrm>
            <a:off x="1620372" y="40040591"/>
            <a:ext cx="7559018" cy="23009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1" type="ftr"/>
          </p:nvPr>
        </p:nvSpPr>
        <p:spPr>
          <a:xfrm>
            <a:off x="11069145" y="40040591"/>
            <a:ext cx="10260999" cy="23009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12" type="sldNum"/>
          </p:nvPr>
        </p:nvSpPr>
        <p:spPr>
          <a:xfrm>
            <a:off x="23219898" y="40040591"/>
            <a:ext cx="7559018" cy="23009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/>
          <p:nvPr>
            <p:ph type="title"/>
          </p:nvPr>
        </p:nvSpPr>
        <p:spPr>
          <a:xfrm>
            <a:off x="1620373" y="1729550"/>
            <a:ext cx="29158542" cy="720010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p7"/>
          <p:cNvSpPr txBox="1"/>
          <p:nvPr>
            <p:ph idx="1" type="body"/>
          </p:nvPr>
        </p:nvSpPr>
        <p:spPr>
          <a:xfrm>
            <a:off x="1619965" y="9670146"/>
            <a:ext cx="14315311" cy="4030057"/>
          </a:xfrm>
          <a:prstGeom prst="rect">
            <a:avLst/>
          </a:prstGeom>
          <a:noFill/>
          <a:ln>
            <a:noFill/>
          </a:ln>
        </p:spPr>
        <p:txBody>
          <a:bodyPr anchorCtr="0" anchor="b" bIns="174875" lIns="349750" spcFirstLastPara="1" rIns="349750" wrap="square" tIns="174875">
            <a:noAutofit/>
          </a:bodyPr>
          <a:lstStyle>
            <a:lvl1pPr indent="-228600" lvl="0" marL="457200" marR="0" rtl="0" algn="l">
              <a:spcBef>
                <a:spcPts val="2208"/>
              </a:spcBef>
              <a:spcAft>
                <a:spcPts val="0"/>
              </a:spcAft>
              <a:buClr>
                <a:schemeClr val="dk1"/>
              </a:buClr>
              <a:buSzPts val="11039"/>
              <a:buFont typeface="Arial"/>
              <a:buNone/>
              <a:defRPr b="1" i="0" sz="110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1848"/>
              </a:spcBef>
              <a:spcAft>
                <a:spcPts val="0"/>
              </a:spcAft>
              <a:buClr>
                <a:schemeClr val="dk1"/>
              </a:buClr>
              <a:buSzPts val="9239"/>
              <a:buFont typeface="Arial"/>
              <a:buNone/>
              <a:defRPr b="1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1656"/>
              </a:spcBef>
              <a:spcAft>
                <a:spcPts val="0"/>
              </a:spcAft>
              <a:buClr>
                <a:schemeClr val="dk1"/>
              </a:buClr>
              <a:buSzPts val="8279"/>
              <a:buFont typeface="Arial"/>
              <a:buNone/>
              <a:defRPr b="1" i="0" sz="82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464"/>
              </a:spcBef>
              <a:spcAft>
                <a:spcPts val="0"/>
              </a:spcAft>
              <a:buClr>
                <a:schemeClr val="dk1"/>
              </a:buClr>
              <a:buSzPts val="7319"/>
              <a:buFont typeface="Arial"/>
              <a:buNone/>
              <a:defRPr b="1" i="0" sz="731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464"/>
              </a:spcBef>
              <a:spcAft>
                <a:spcPts val="0"/>
              </a:spcAft>
              <a:buClr>
                <a:schemeClr val="dk1"/>
              </a:buClr>
              <a:buSzPts val="7319"/>
              <a:buFont typeface="Arial"/>
              <a:buNone/>
              <a:defRPr b="1" i="0" sz="731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464"/>
              </a:spcBef>
              <a:spcAft>
                <a:spcPts val="0"/>
              </a:spcAft>
              <a:buClr>
                <a:schemeClr val="dk1"/>
              </a:buClr>
              <a:buSzPts val="7319"/>
              <a:buFont typeface="Arial"/>
              <a:buNone/>
              <a:defRPr b="1" i="0" sz="731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464"/>
              </a:spcBef>
              <a:spcAft>
                <a:spcPts val="0"/>
              </a:spcAft>
              <a:buClr>
                <a:schemeClr val="dk1"/>
              </a:buClr>
              <a:buSzPts val="7319"/>
              <a:buFont typeface="Arial"/>
              <a:buNone/>
              <a:defRPr b="1" i="0" sz="731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464"/>
              </a:spcBef>
              <a:spcAft>
                <a:spcPts val="0"/>
              </a:spcAft>
              <a:buClr>
                <a:schemeClr val="dk1"/>
              </a:buClr>
              <a:buSzPts val="7319"/>
              <a:buFont typeface="Arial"/>
              <a:buNone/>
              <a:defRPr b="1" i="0" sz="731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464"/>
              </a:spcBef>
              <a:spcAft>
                <a:spcPts val="0"/>
              </a:spcAft>
              <a:buClr>
                <a:schemeClr val="dk1"/>
              </a:buClr>
              <a:buSzPts val="7319"/>
              <a:buFont typeface="Arial"/>
              <a:buNone/>
              <a:defRPr b="1" i="0" sz="731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Google Shape;47;p7"/>
          <p:cNvSpPr txBox="1"/>
          <p:nvPr>
            <p:ph idx="2" type="body"/>
          </p:nvPr>
        </p:nvSpPr>
        <p:spPr>
          <a:xfrm>
            <a:off x="1619965" y="13700202"/>
            <a:ext cx="14315311" cy="24890370"/>
          </a:xfrm>
          <a:prstGeom prst="rect">
            <a:avLst/>
          </a:prstGeom>
          <a:noFill/>
          <a:ln>
            <a:noFill/>
          </a:ln>
        </p:spPr>
        <p:txBody>
          <a:bodyPr anchorCtr="0" anchor="t" bIns="174875" lIns="349750" spcFirstLastPara="1" rIns="349750" wrap="square" tIns="174875">
            <a:noAutofit/>
          </a:bodyPr>
          <a:lstStyle>
            <a:lvl1pPr indent="-929576" lvl="0" marL="457200" marR="0" rtl="0" algn="l">
              <a:spcBef>
                <a:spcPts val="2208"/>
              </a:spcBef>
              <a:spcAft>
                <a:spcPts val="0"/>
              </a:spcAft>
              <a:buClr>
                <a:schemeClr val="dk1"/>
              </a:buClr>
              <a:buSzPts val="11039"/>
              <a:buFont typeface="Arial"/>
              <a:buChar char="•"/>
              <a:defRPr b="0" i="0" sz="110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815276" lvl="1" marL="914400" marR="0" rtl="0" algn="l">
              <a:spcBef>
                <a:spcPts val="1848"/>
              </a:spcBef>
              <a:spcAft>
                <a:spcPts val="0"/>
              </a:spcAft>
              <a:buClr>
                <a:schemeClr val="dk1"/>
              </a:buClr>
              <a:buSzPts val="9239"/>
              <a:buFont typeface="Arial"/>
              <a:buChar char="–"/>
              <a:defRPr b="0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54316" lvl="2" marL="1371600" marR="0" rtl="0" algn="l">
              <a:spcBef>
                <a:spcPts val="1656"/>
              </a:spcBef>
              <a:spcAft>
                <a:spcPts val="0"/>
              </a:spcAft>
              <a:buClr>
                <a:schemeClr val="dk1"/>
              </a:buClr>
              <a:buSzPts val="8279"/>
              <a:buFont typeface="Arial"/>
              <a:buChar char="•"/>
              <a:defRPr b="0" i="0" sz="82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693356" lvl="3" marL="1828800" marR="0" rtl="0" algn="l">
              <a:spcBef>
                <a:spcPts val="1464"/>
              </a:spcBef>
              <a:spcAft>
                <a:spcPts val="0"/>
              </a:spcAft>
              <a:buClr>
                <a:schemeClr val="dk1"/>
              </a:buClr>
              <a:buSzPts val="7319"/>
              <a:buFont typeface="Arial"/>
              <a:buChar char="–"/>
              <a:defRPr b="0" i="0" sz="731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693356" lvl="4" marL="2286000" marR="0" rtl="0" algn="l">
              <a:spcBef>
                <a:spcPts val="1464"/>
              </a:spcBef>
              <a:spcAft>
                <a:spcPts val="0"/>
              </a:spcAft>
              <a:buClr>
                <a:schemeClr val="dk1"/>
              </a:buClr>
              <a:buSzPts val="7319"/>
              <a:buFont typeface="Arial"/>
              <a:buChar char="»"/>
              <a:defRPr b="0" i="0" sz="731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693356" lvl="5" marL="2743200" marR="0" rtl="0" algn="l">
              <a:spcBef>
                <a:spcPts val="1464"/>
              </a:spcBef>
              <a:spcAft>
                <a:spcPts val="0"/>
              </a:spcAft>
              <a:buClr>
                <a:schemeClr val="dk1"/>
              </a:buClr>
              <a:buSzPts val="7319"/>
              <a:buFont typeface="Arial"/>
              <a:buChar char="•"/>
              <a:defRPr b="0" i="0" sz="731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693356" lvl="6" marL="3200400" marR="0" rtl="0" algn="l">
              <a:spcBef>
                <a:spcPts val="1464"/>
              </a:spcBef>
              <a:spcAft>
                <a:spcPts val="0"/>
              </a:spcAft>
              <a:buClr>
                <a:schemeClr val="dk1"/>
              </a:buClr>
              <a:buSzPts val="7319"/>
              <a:buFont typeface="Arial"/>
              <a:buChar char="•"/>
              <a:defRPr b="0" i="0" sz="731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693356" lvl="7" marL="3657600" marR="0" rtl="0" algn="l">
              <a:spcBef>
                <a:spcPts val="1464"/>
              </a:spcBef>
              <a:spcAft>
                <a:spcPts val="0"/>
              </a:spcAft>
              <a:buClr>
                <a:schemeClr val="dk1"/>
              </a:buClr>
              <a:buSzPts val="7319"/>
              <a:buFont typeface="Arial"/>
              <a:buChar char="•"/>
              <a:defRPr b="0" i="0" sz="731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693356" lvl="8" marL="4114800" marR="0" rtl="0" algn="l">
              <a:spcBef>
                <a:spcPts val="1464"/>
              </a:spcBef>
              <a:spcAft>
                <a:spcPts val="0"/>
              </a:spcAft>
              <a:buClr>
                <a:schemeClr val="dk1"/>
              </a:buClr>
              <a:buSzPts val="7319"/>
              <a:buFont typeface="Arial"/>
              <a:buChar char="•"/>
              <a:defRPr b="0" i="0" sz="731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7"/>
          <p:cNvSpPr txBox="1"/>
          <p:nvPr>
            <p:ph idx="3" type="body"/>
          </p:nvPr>
        </p:nvSpPr>
        <p:spPr>
          <a:xfrm>
            <a:off x="16458391" y="9670146"/>
            <a:ext cx="14320935" cy="4030057"/>
          </a:xfrm>
          <a:prstGeom prst="rect">
            <a:avLst/>
          </a:prstGeom>
          <a:noFill/>
          <a:ln>
            <a:noFill/>
          </a:ln>
        </p:spPr>
        <p:txBody>
          <a:bodyPr anchorCtr="0" anchor="b" bIns="174875" lIns="349750" spcFirstLastPara="1" rIns="349750" wrap="square" tIns="174875">
            <a:noAutofit/>
          </a:bodyPr>
          <a:lstStyle>
            <a:lvl1pPr indent="-228600" lvl="0" marL="457200" marR="0" rtl="0" algn="l">
              <a:spcBef>
                <a:spcPts val="2208"/>
              </a:spcBef>
              <a:spcAft>
                <a:spcPts val="0"/>
              </a:spcAft>
              <a:buClr>
                <a:schemeClr val="dk1"/>
              </a:buClr>
              <a:buSzPts val="11039"/>
              <a:buFont typeface="Arial"/>
              <a:buNone/>
              <a:defRPr b="1" i="0" sz="110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1848"/>
              </a:spcBef>
              <a:spcAft>
                <a:spcPts val="0"/>
              </a:spcAft>
              <a:buClr>
                <a:schemeClr val="dk1"/>
              </a:buClr>
              <a:buSzPts val="9239"/>
              <a:buFont typeface="Arial"/>
              <a:buNone/>
              <a:defRPr b="1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1656"/>
              </a:spcBef>
              <a:spcAft>
                <a:spcPts val="0"/>
              </a:spcAft>
              <a:buClr>
                <a:schemeClr val="dk1"/>
              </a:buClr>
              <a:buSzPts val="8279"/>
              <a:buFont typeface="Arial"/>
              <a:buNone/>
              <a:defRPr b="1" i="0" sz="82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464"/>
              </a:spcBef>
              <a:spcAft>
                <a:spcPts val="0"/>
              </a:spcAft>
              <a:buClr>
                <a:schemeClr val="dk1"/>
              </a:buClr>
              <a:buSzPts val="7319"/>
              <a:buFont typeface="Arial"/>
              <a:buNone/>
              <a:defRPr b="1" i="0" sz="731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464"/>
              </a:spcBef>
              <a:spcAft>
                <a:spcPts val="0"/>
              </a:spcAft>
              <a:buClr>
                <a:schemeClr val="dk1"/>
              </a:buClr>
              <a:buSzPts val="7319"/>
              <a:buFont typeface="Arial"/>
              <a:buNone/>
              <a:defRPr b="1" i="0" sz="731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464"/>
              </a:spcBef>
              <a:spcAft>
                <a:spcPts val="0"/>
              </a:spcAft>
              <a:buClr>
                <a:schemeClr val="dk1"/>
              </a:buClr>
              <a:buSzPts val="7319"/>
              <a:buFont typeface="Arial"/>
              <a:buNone/>
              <a:defRPr b="1" i="0" sz="731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464"/>
              </a:spcBef>
              <a:spcAft>
                <a:spcPts val="0"/>
              </a:spcAft>
              <a:buClr>
                <a:schemeClr val="dk1"/>
              </a:buClr>
              <a:buSzPts val="7319"/>
              <a:buFont typeface="Arial"/>
              <a:buNone/>
              <a:defRPr b="1" i="0" sz="731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464"/>
              </a:spcBef>
              <a:spcAft>
                <a:spcPts val="0"/>
              </a:spcAft>
              <a:buClr>
                <a:schemeClr val="dk1"/>
              </a:buClr>
              <a:buSzPts val="7319"/>
              <a:buFont typeface="Arial"/>
              <a:buNone/>
              <a:defRPr b="1" i="0" sz="731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464"/>
              </a:spcBef>
              <a:spcAft>
                <a:spcPts val="0"/>
              </a:spcAft>
              <a:buClr>
                <a:schemeClr val="dk1"/>
              </a:buClr>
              <a:buSzPts val="7319"/>
              <a:buFont typeface="Arial"/>
              <a:buNone/>
              <a:defRPr b="1" i="0" sz="731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Google Shape;49;p7"/>
          <p:cNvSpPr txBox="1"/>
          <p:nvPr>
            <p:ph idx="4" type="body"/>
          </p:nvPr>
        </p:nvSpPr>
        <p:spPr>
          <a:xfrm>
            <a:off x="16458391" y="13700202"/>
            <a:ext cx="14320935" cy="24890370"/>
          </a:xfrm>
          <a:prstGeom prst="rect">
            <a:avLst/>
          </a:prstGeom>
          <a:noFill/>
          <a:ln>
            <a:noFill/>
          </a:ln>
        </p:spPr>
        <p:txBody>
          <a:bodyPr anchorCtr="0" anchor="t" bIns="174875" lIns="349750" spcFirstLastPara="1" rIns="349750" wrap="square" tIns="174875">
            <a:noAutofit/>
          </a:bodyPr>
          <a:lstStyle>
            <a:lvl1pPr indent="-929576" lvl="0" marL="457200" marR="0" rtl="0" algn="l">
              <a:spcBef>
                <a:spcPts val="2208"/>
              </a:spcBef>
              <a:spcAft>
                <a:spcPts val="0"/>
              </a:spcAft>
              <a:buClr>
                <a:schemeClr val="dk1"/>
              </a:buClr>
              <a:buSzPts val="11039"/>
              <a:buFont typeface="Arial"/>
              <a:buChar char="•"/>
              <a:defRPr b="0" i="0" sz="110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815276" lvl="1" marL="914400" marR="0" rtl="0" algn="l">
              <a:spcBef>
                <a:spcPts val="1848"/>
              </a:spcBef>
              <a:spcAft>
                <a:spcPts val="0"/>
              </a:spcAft>
              <a:buClr>
                <a:schemeClr val="dk1"/>
              </a:buClr>
              <a:buSzPts val="9239"/>
              <a:buFont typeface="Arial"/>
              <a:buChar char="–"/>
              <a:defRPr b="0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54316" lvl="2" marL="1371600" marR="0" rtl="0" algn="l">
              <a:spcBef>
                <a:spcPts val="1656"/>
              </a:spcBef>
              <a:spcAft>
                <a:spcPts val="0"/>
              </a:spcAft>
              <a:buClr>
                <a:schemeClr val="dk1"/>
              </a:buClr>
              <a:buSzPts val="8279"/>
              <a:buFont typeface="Arial"/>
              <a:buChar char="•"/>
              <a:defRPr b="0" i="0" sz="82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693356" lvl="3" marL="1828800" marR="0" rtl="0" algn="l">
              <a:spcBef>
                <a:spcPts val="1464"/>
              </a:spcBef>
              <a:spcAft>
                <a:spcPts val="0"/>
              </a:spcAft>
              <a:buClr>
                <a:schemeClr val="dk1"/>
              </a:buClr>
              <a:buSzPts val="7319"/>
              <a:buFont typeface="Arial"/>
              <a:buChar char="–"/>
              <a:defRPr b="0" i="0" sz="731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693356" lvl="4" marL="2286000" marR="0" rtl="0" algn="l">
              <a:spcBef>
                <a:spcPts val="1464"/>
              </a:spcBef>
              <a:spcAft>
                <a:spcPts val="0"/>
              </a:spcAft>
              <a:buClr>
                <a:schemeClr val="dk1"/>
              </a:buClr>
              <a:buSzPts val="7319"/>
              <a:buFont typeface="Arial"/>
              <a:buChar char="»"/>
              <a:defRPr b="0" i="0" sz="731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693356" lvl="5" marL="2743200" marR="0" rtl="0" algn="l">
              <a:spcBef>
                <a:spcPts val="1464"/>
              </a:spcBef>
              <a:spcAft>
                <a:spcPts val="0"/>
              </a:spcAft>
              <a:buClr>
                <a:schemeClr val="dk1"/>
              </a:buClr>
              <a:buSzPts val="7319"/>
              <a:buFont typeface="Arial"/>
              <a:buChar char="•"/>
              <a:defRPr b="0" i="0" sz="731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693356" lvl="6" marL="3200400" marR="0" rtl="0" algn="l">
              <a:spcBef>
                <a:spcPts val="1464"/>
              </a:spcBef>
              <a:spcAft>
                <a:spcPts val="0"/>
              </a:spcAft>
              <a:buClr>
                <a:schemeClr val="dk1"/>
              </a:buClr>
              <a:buSzPts val="7319"/>
              <a:buFont typeface="Arial"/>
              <a:buChar char="•"/>
              <a:defRPr b="0" i="0" sz="731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693356" lvl="7" marL="3657600" marR="0" rtl="0" algn="l">
              <a:spcBef>
                <a:spcPts val="1464"/>
              </a:spcBef>
              <a:spcAft>
                <a:spcPts val="0"/>
              </a:spcAft>
              <a:buClr>
                <a:schemeClr val="dk1"/>
              </a:buClr>
              <a:buSzPts val="7319"/>
              <a:buFont typeface="Arial"/>
              <a:buChar char="•"/>
              <a:defRPr b="0" i="0" sz="731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693356" lvl="8" marL="4114800" marR="0" rtl="0" algn="l">
              <a:spcBef>
                <a:spcPts val="1464"/>
              </a:spcBef>
              <a:spcAft>
                <a:spcPts val="0"/>
              </a:spcAft>
              <a:buClr>
                <a:schemeClr val="dk1"/>
              </a:buClr>
              <a:buSzPts val="7319"/>
              <a:buFont typeface="Arial"/>
              <a:buChar char="•"/>
              <a:defRPr b="0" i="0" sz="731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Google Shape;50;p7"/>
          <p:cNvSpPr txBox="1"/>
          <p:nvPr>
            <p:ph idx="10" type="dt"/>
          </p:nvPr>
        </p:nvSpPr>
        <p:spPr>
          <a:xfrm>
            <a:off x="1620372" y="40040591"/>
            <a:ext cx="7559018" cy="23009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1" name="Google Shape;51;p7"/>
          <p:cNvSpPr txBox="1"/>
          <p:nvPr>
            <p:ph idx="11" type="ftr"/>
          </p:nvPr>
        </p:nvSpPr>
        <p:spPr>
          <a:xfrm>
            <a:off x="11069145" y="40040591"/>
            <a:ext cx="10260999" cy="23009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7"/>
          <p:cNvSpPr txBox="1"/>
          <p:nvPr>
            <p:ph idx="12" type="sldNum"/>
          </p:nvPr>
        </p:nvSpPr>
        <p:spPr>
          <a:xfrm>
            <a:off x="23219898" y="40040591"/>
            <a:ext cx="7559018" cy="23009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type="title"/>
          </p:nvPr>
        </p:nvSpPr>
        <p:spPr>
          <a:xfrm>
            <a:off x="1620373" y="1729550"/>
            <a:ext cx="29158542" cy="720010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8"/>
          <p:cNvSpPr txBox="1"/>
          <p:nvPr>
            <p:ph idx="10" type="dt"/>
          </p:nvPr>
        </p:nvSpPr>
        <p:spPr>
          <a:xfrm>
            <a:off x="1620372" y="40040591"/>
            <a:ext cx="7559018" cy="23009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11069145" y="40040591"/>
            <a:ext cx="10260999" cy="23009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23219898" y="40040591"/>
            <a:ext cx="7559018" cy="23009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1619967" y="1720025"/>
            <a:ext cx="10659143" cy="7320109"/>
          </a:xfrm>
          <a:prstGeom prst="rect">
            <a:avLst/>
          </a:prstGeom>
          <a:noFill/>
          <a:ln>
            <a:noFill/>
          </a:ln>
        </p:spPr>
        <p:txBody>
          <a:bodyPr anchorCtr="0" anchor="b" bIns="174875" lIns="349750" spcFirstLastPara="1" rIns="349750" wrap="square" tIns="1748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12667223" y="1720029"/>
            <a:ext cx="18112102" cy="36870546"/>
          </a:xfrm>
          <a:prstGeom prst="rect">
            <a:avLst/>
          </a:prstGeom>
          <a:noFill/>
          <a:ln>
            <a:noFill/>
          </a:ln>
        </p:spPr>
        <p:txBody>
          <a:bodyPr anchorCtr="0" anchor="t" bIns="174875" lIns="349750" spcFirstLastPara="1" rIns="349750" wrap="square" tIns="174875">
            <a:noAutofit/>
          </a:bodyPr>
          <a:lstStyle>
            <a:lvl1pPr indent="-1158176" lvl="0" marL="457200" marR="0" rtl="0" algn="l">
              <a:spcBef>
                <a:spcPts val="2928"/>
              </a:spcBef>
              <a:spcAft>
                <a:spcPts val="0"/>
              </a:spcAft>
              <a:buClr>
                <a:schemeClr val="dk1"/>
              </a:buClr>
              <a:buSzPts val="14639"/>
              <a:buFont typeface="Arial"/>
              <a:buChar char="•"/>
              <a:defRPr b="0" i="0" sz="146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43876" lvl="1" marL="914400" marR="0" rtl="0" algn="l">
              <a:spcBef>
                <a:spcPts val="2568"/>
              </a:spcBef>
              <a:spcAft>
                <a:spcPts val="0"/>
              </a:spcAft>
              <a:buClr>
                <a:schemeClr val="dk1"/>
              </a:buClr>
              <a:buSzPts val="12839"/>
              <a:buFont typeface="Arial"/>
              <a:buChar char="–"/>
              <a:defRPr b="0" i="0" sz="128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929576" lvl="2" marL="1371600" marR="0" rtl="0" algn="l">
              <a:spcBef>
                <a:spcPts val="2208"/>
              </a:spcBef>
              <a:spcAft>
                <a:spcPts val="0"/>
              </a:spcAft>
              <a:buClr>
                <a:schemeClr val="dk1"/>
              </a:buClr>
              <a:buSzPts val="11039"/>
              <a:buFont typeface="Arial"/>
              <a:buChar char="•"/>
              <a:defRPr b="0" i="0" sz="110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815276" lvl="3" marL="1828800" marR="0" rtl="0" algn="l">
              <a:spcBef>
                <a:spcPts val="1848"/>
              </a:spcBef>
              <a:spcAft>
                <a:spcPts val="0"/>
              </a:spcAft>
              <a:buClr>
                <a:schemeClr val="dk1"/>
              </a:buClr>
              <a:buSzPts val="9239"/>
              <a:buFont typeface="Arial"/>
              <a:buChar char="–"/>
              <a:defRPr b="0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815276" lvl="4" marL="2286000" marR="0" rtl="0" algn="l">
              <a:spcBef>
                <a:spcPts val="1848"/>
              </a:spcBef>
              <a:spcAft>
                <a:spcPts val="0"/>
              </a:spcAft>
              <a:buClr>
                <a:schemeClr val="dk1"/>
              </a:buClr>
              <a:buSzPts val="9239"/>
              <a:buFont typeface="Arial"/>
              <a:buChar char="»"/>
              <a:defRPr b="0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15276" lvl="5" marL="2743200" marR="0" rtl="0" algn="l">
              <a:spcBef>
                <a:spcPts val="1848"/>
              </a:spcBef>
              <a:spcAft>
                <a:spcPts val="0"/>
              </a:spcAft>
              <a:buClr>
                <a:schemeClr val="dk1"/>
              </a:buClr>
              <a:buSzPts val="9239"/>
              <a:buFont typeface="Arial"/>
              <a:buChar char="•"/>
              <a:defRPr b="0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15276" lvl="6" marL="3200400" marR="0" rtl="0" algn="l">
              <a:spcBef>
                <a:spcPts val="1848"/>
              </a:spcBef>
              <a:spcAft>
                <a:spcPts val="0"/>
              </a:spcAft>
              <a:buClr>
                <a:schemeClr val="dk1"/>
              </a:buClr>
              <a:buSzPts val="9239"/>
              <a:buFont typeface="Arial"/>
              <a:buChar char="•"/>
              <a:defRPr b="0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15276" lvl="7" marL="3657600" marR="0" rtl="0" algn="l">
              <a:spcBef>
                <a:spcPts val="1848"/>
              </a:spcBef>
              <a:spcAft>
                <a:spcPts val="0"/>
              </a:spcAft>
              <a:buClr>
                <a:schemeClr val="dk1"/>
              </a:buClr>
              <a:buSzPts val="9239"/>
              <a:buFont typeface="Arial"/>
              <a:buChar char="•"/>
              <a:defRPr b="0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15276" lvl="8" marL="4114800" marR="0" rtl="0" algn="l">
              <a:spcBef>
                <a:spcPts val="1848"/>
              </a:spcBef>
              <a:spcAft>
                <a:spcPts val="0"/>
              </a:spcAft>
              <a:buClr>
                <a:schemeClr val="dk1"/>
              </a:buClr>
              <a:buSzPts val="9239"/>
              <a:buFont typeface="Arial"/>
              <a:buChar char="•"/>
              <a:defRPr b="0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1619967" y="9040138"/>
            <a:ext cx="10659143" cy="29550439"/>
          </a:xfrm>
          <a:prstGeom prst="rect">
            <a:avLst/>
          </a:prstGeom>
          <a:noFill/>
          <a:ln>
            <a:noFill/>
          </a:ln>
        </p:spPr>
        <p:txBody>
          <a:bodyPr anchorCtr="0" anchor="t" bIns="174875" lIns="349750" spcFirstLastPara="1" rIns="349750" wrap="square" tIns="174875">
            <a:noAutofit/>
          </a:bodyPr>
          <a:lstStyle>
            <a:lvl1pPr indent="-228600" lvl="0" marL="457200" marR="0" rtl="0" algn="l">
              <a:spcBef>
                <a:spcPts val="1296"/>
              </a:spcBef>
              <a:spcAft>
                <a:spcPts val="0"/>
              </a:spcAft>
              <a:buClr>
                <a:schemeClr val="dk1"/>
              </a:buClr>
              <a:buSzPts val="6479"/>
              <a:buFont typeface="Arial"/>
              <a:buNone/>
              <a:defRPr b="0" i="0" sz="64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1104"/>
              </a:spcBef>
              <a:spcAft>
                <a:spcPts val="0"/>
              </a:spcAft>
              <a:buClr>
                <a:schemeClr val="dk1"/>
              </a:buClr>
              <a:buSzPts val="5520"/>
              <a:buFont typeface="Arial"/>
              <a:buNone/>
              <a:defRPr b="0" i="0" sz="5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912"/>
              </a:spcBef>
              <a:spcAft>
                <a:spcPts val="0"/>
              </a:spcAft>
              <a:buClr>
                <a:schemeClr val="dk1"/>
              </a:buClr>
              <a:buSzPts val="4560"/>
              <a:buFont typeface="Arial"/>
              <a:buNone/>
              <a:defRPr b="0" i="0" sz="45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816"/>
              </a:spcBef>
              <a:spcAft>
                <a:spcPts val="0"/>
              </a:spcAft>
              <a:buClr>
                <a:schemeClr val="dk1"/>
              </a:buClr>
              <a:buSzPts val="4080"/>
              <a:buFont typeface="Arial"/>
              <a:buNone/>
              <a:defRPr b="0" i="0" sz="40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816"/>
              </a:spcBef>
              <a:spcAft>
                <a:spcPts val="0"/>
              </a:spcAft>
              <a:buClr>
                <a:schemeClr val="dk1"/>
              </a:buClr>
              <a:buSzPts val="4080"/>
              <a:buFont typeface="Arial"/>
              <a:buNone/>
              <a:defRPr b="0" i="0" sz="40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816"/>
              </a:spcBef>
              <a:spcAft>
                <a:spcPts val="0"/>
              </a:spcAft>
              <a:buClr>
                <a:schemeClr val="dk1"/>
              </a:buClr>
              <a:buSzPts val="4080"/>
              <a:buFont typeface="Arial"/>
              <a:buNone/>
              <a:defRPr b="0" i="0" sz="40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816"/>
              </a:spcBef>
              <a:spcAft>
                <a:spcPts val="0"/>
              </a:spcAft>
              <a:buClr>
                <a:schemeClr val="dk1"/>
              </a:buClr>
              <a:buSzPts val="4080"/>
              <a:buFont typeface="Arial"/>
              <a:buNone/>
              <a:defRPr b="0" i="0" sz="40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816"/>
              </a:spcBef>
              <a:spcAft>
                <a:spcPts val="0"/>
              </a:spcAft>
              <a:buClr>
                <a:schemeClr val="dk1"/>
              </a:buClr>
              <a:buSzPts val="4080"/>
              <a:buFont typeface="Arial"/>
              <a:buNone/>
              <a:defRPr b="0" i="0" sz="40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816"/>
              </a:spcBef>
              <a:spcAft>
                <a:spcPts val="0"/>
              </a:spcAft>
              <a:buClr>
                <a:schemeClr val="dk1"/>
              </a:buClr>
              <a:buSzPts val="4080"/>
              <a:buFont typeface="Arial"/>
              <a:buNone/>
              <a:defRPr b="0" i="0" sz="40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1620372" y="40040591"/>
            <a:ext cx="7559018" cy="23009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11069145" y="40040591"/>
            <a:ext cx="10260999" cy="23009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23219898" y="40040591"/>
            <a:ext cx="7559018" cy="23009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6350487" y="30240447"/>
            <a:ext cx="19439572" cy="3570056"/>
          </a:xfrm>
          <a:prstGeom prst="rect">
            <a:avLst/>
          </a:prstGeom>
          <a:noFill/>
          <a:ln>
            <a:noFill/>
          </a:ln>
        </p:spPr>
        <p:txBody>
          <a:bodyPr anchorCtr="0" anchor="b" bIns="174875" lIns="349750" spcFirstLastPara="1" rIns="349750" wrap="square" tIns="1748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6350487" y="3860057"/>
            <a:ext cx="19439572" cy="25920384"/>
          </a:xfrm>
          <a:prstGeom prst="rect">
            <a:avLst/>
          </a:prstGeom>
          <a:noFill/>
          <a:ln>
            <a:noFill/>
          </a:ln>
        </p:spPr>
        <p:txBody>
          <a:bodyPr anchorCtr="0" anchor="t" bIns="174875" lIns="349750" spcFirstLastPara="1" rIns="349750" wrap="square" tIns="174875">
            <a:noAutofit/>
          </a:bodyPr>
          <a:lstStyle>
            <a:lvl1pPr lvl="0" marR="0" rtl="0" algn="l">
              <a:spcBef>
                <a:spcPts val="2928"/>
              </a:spcBef>
              <a:spcAft>
                <a:spcPts val="0"/>
              </a:spcAft>
              <a:buClr>
                <a:schemeClr val="dk1"/>
              </a:buClr>
              <a:buSzPts val="14639"/>
              <a:buFont typeface="Arial"/>
              <a:buNone/>
              <a:defRPr b="0" i="0" sz="146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2568"/>
              </a:spcBef>
              <a:spcAft>
                <a:spcPts val="0"/>
              </a:spcAft>
              <a:buClr>
                <a:schemeClr val="dk1"/>
              </a:buClr>
              <a:buSzPts val="12839"/>
              <a:buFont typeface="Arial"/>
              <a:buNone/>
              <a:defRPr b="0" i="0" sz="128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2208"/>
              </a:spcBef>
              <a:spcAft>
                <a:spcPts val="0"/>
              </a:spcAft>
              <a:buClr>
                <a:schemeClr val="dk1"/>
              </a:buClr>
              <a:buSzPts val="11039"/>
              <a:buFont typeface="Arial"/>
              <a:buNone/>
              <a:defRPr b="0" i="0" sz="110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1848"/>
              </a:spcBef>
              <a:spcAft>
                <a:spcPts val="0"/>
              </a:spcAft>
              <a:buClr>
                <a:schemeClr val="dk1"/>
              </a:buClr>
              <a:buSzPts val="9239"/>
              <a:buFont typeface="Arial"/>
              <a:buNone/>
              <a:defRPr b="0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1848"/>
              </a:spcBef>
              <a:spcAft>
                <a:spcPts val="0"/>
              </a:spcAft>
              <a:buClr>
                <a:schemeClr val="dk1"/>
              </a:buClr>
              <a:buSzPts val="9239"/>
              <a:buFont typeface="Arial"/>
              <a:buNone/>
              <a:defRPr b="0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1848"/>
              </a:spcBef>
              <a:spcAft>
                <a:spcPts val="0"/>
              </a:spcAft>
              <a:buClr>
                <a:schemeClr val="dk1"/>
              </a:buClr>
              <a:buSzPts val="9239"/>
              <a:buFont typeface="Arial"/>
              <a:buNone/>
              <a:defRPr b="0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1848"/>
              </a:spcBef>
              <a:spcAft>
                <a:spcPts val="0"/>
              </a:spcAft>
              <a:buClr>
                <a:schemeClr val="dk1"/>
              </a:buClr>
              <a:buSzPts val="9239"/>
              <a:buFont typeface="Arial"/>
              <a:buNone/>
              <a:defRPr b="0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1848"/>
              </a:spcBef>
              <a:spcAft>
                <a:spcPts val="0"/>
              </a:spcAft>
              <a:buClr>
                <a:schemeClr val="dk1"/>
              </a:buClr>
              <a:buSzPts val="9239"/>
              <a:buFont typeface="Arial"/>
              <a:buNone/>
              <a:defRPr b="0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1848"/>
              </a:spcBef>
              <a:spcAft>
                <a:spcPts val="0"/>
              </a:spcAft>
              <a:buClr>
                <a:schemeClr val="dk1"/>
              </a:buClr>
              <a:buSzPts val="9239"/>
              <a:buFont typeface="Arial"/>
              <a:buNone/>
              <a:defRPr b="0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6350487" y="33810503"/>
            <a:ext cx="19439572" cy="5070072"/>
          </a:xfrm>
          <a:prstGeom prst="rect">
            <a:avLst/>
          </a:prstGeom>
          <a:noFill/>
          <a:ln>
            <a:noFill/>
          </a:ln>
        </p:spPr>
        <p:txBody>
          <a:bodyPr anchorCtr="0" anchor="t" bIns="174875" lIns="349750" spcFirstLastPara="1" rIns="349750" wrap="square" tIns="174875">
            <a:noAutofit/>
          </a:bodyPr>
          <a:lstStyle>
            <a:lvl1pPr indent="-228600" lvl="0" marL="457200" marR="0" rtl="0" algn="l">
              <a:spcBef>
                <a:spcPts val="1296"/>
              </a:spcBef>
              <a:spcAft>
                <a:spcPts val="0"/>
              </a:spcAft>
              <a:buClr>
                <a:schemeClr val="dk1"/>
              </a:buClr>
              <a:buSzPts val="6479"/>
              <a:buFont typeface="Arial"/>
              <a:buNone/>
              <a:defRPr b="0" i="0" sz="64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1104"/>
              </a:spcBef>
              <a:spcAft>
                <a:spcPts val="0"/>
              </a:spcAft>
              <a:buClr>
                <a:schemeClr val="dk1"/>
              </a:buClr>
              <a:buSzPts val="5520"/>
              <a:buFont typeface="Arial"/>
              <a:buNone/>
              <a:defRPr b="0" i="0" sz="5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912"/>
              </a:spcBef>
              <a:spcAft>
                <a:spcPts val="0"/>
              </a:spcAft>
              <a:buClr>
                <a:schemeClr val="dk1"/>
              </a:buClr>
              <a:buSzPts val="4560"/>
              <a:buFont typeface="Arial"/>
              <a:buNone/>
              <a:defRPr b="0" i="0" sz="45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816"/>
              </a:spcBef>
              <a:spcAft>
                <a:spcPts val="0"/>
              </a:spcAft>
              <a:buClr>
                <a:schemeClr val="dk1"/>
              </a:buClr>
              <a:buSzPts val="4080"/>
              <a:buFont typeface="Arial"/>
              <a:buNone/>
              <a:defRPr b="0" i="0" sz="40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816"/>
              </a:spcBef>
              <a:spcAft>
                <a:spcPts val="0"/>
              </a:spcAft>
              <a:buClr>
                <a:schemeClr val="dk1"/>
              </a:buClr>
              <a:buSzPts val="4080"/>
              <a:buFont typeface="Arial"/>
              <a:buNone/>
              <a:defRPr b="0" i="0" sz="40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816"/>
              </a:spcBef>
              <a:spcAft>
                <a:spcPts val="0"/>
              </a:spcAft>
              <a:buClr>
                <a:schemeClr val="dk1"/>
              </a:buClr>
              <a:buSzPts val="4080"/>
              <a:buFont typeface="Arial"/>
              <a:buNone/>
              <a:defRPr b="0" i="0" sz="40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816"/>
              </a:spcBef>
              <a:spcAft>
                <a:spcPts val="0"/>
              </a:spcAft>
              <a:buClr>
                <a:schemeClr val="dk1"/>
              </a:buClr>
              <a:buSzPts val="4080"/>
              <a:buFont typeface="Arial"/>
              <a:buNone/>
              <a:defRPr b="0" i="0" sz="40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816"/>
              </a:spcBef>
              <a:spcAft>
                <a:spcPts val="0"/>
              </a:spcAft>
              <a:buClr>
                <a:schemeClr val="dk1"/>
              </a:buClr>
              <a:buSzPts val="4080"/>
              <a:buFont typeface="Arial"/>
              <a:buNone/>
              <a:defRPr b="0" i="0" sz="40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816"/>
              </a:spcBef>
              <a:spcAft>
                <a:spcPts val="0"/>
              </a:spcAft>
              <a:buClr>
                <a:schemeClr val="dk1"/>
              </a:buClr>
              <a:buSzPts val="4080"/>
              <a:buFont typeface="Arial"/>
              <a:buNone/>
              <a:defRPr b="0" i="0" sz="40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1620372" y="40040591"/>
            <a:ext cx="7559018" cy="23009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11069145" y="40040591"/>
            <a:ext cx="10260999" cy="23009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23219898" y="40040591"/>
            <a:ext cx="7559018" cy="23009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1620373" y="1729550"/>
            <a:ext cx="29158542" cy="720010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1620373" y="10080149"/>
            <a:ext cx="29158542" cy="28510898"/>
          </a:xfrm>
          <a:prstGeom prst="rect">
            <a:avLst/>
          </a:prstGeom>
          <a:noFill/>
          <a:ln>
            <a:noFill/>
          </a:ln>
        </p:spPr>
        <p:txBody>
          <a:bodyPr anchorCtr="0" anchor="t" bIns="174875" lIns="349750" spcFirstLastPara="1" rIns="349750" wrap="square" tIns="174875">
            <a:noAutofit/>
          </a:bodyPr>
          <a:lstStyle>
            <a:lvl1pPr indent="-1158176" lvl="0" marL="457200" marR="0" rtl="0" algn="l">
              <a:spcBef>
                <a:spcPts val="2928"/>
              </a:spcBef>
              <a:spcAft>
                <a:spcPts val="0"/>
              </a:spcAft>
              <a:buClr>
                <a:schemeClr val="dk1"/>
              </a:buClr>
              <a:buSzPts val="14639"/>
              <a:buFont typeface="Arial"/>
              <a:buChar char="•"/>
              <a:defRPr b="0" i="0" sz="146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43876" lvl="1" marL="914400" marR="0" rtl="0" algn="l">
              <a:spcBef>
                <a:spcPts val="2568"/>
              </a:spcBef>
              <a:spcAft>
                <a:spcPts val="0"/>
              </a:spcAft>
              <a:buClr>
                <a:schemeClr val="dk1"/>
              </a:buClr>
              <a:buSzPts val="12839"/>
              <a:buFont typeface="Arial"/>
              <a:buChar char="–"/>
              <a:defRPr b="0" i="0" sz="128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929576" lvl="2" marL="1371600" marR="0" rtl="0" algn="l">
              <a:spcBef>
                <a:spcPts val="2208"/>
              </a:spcBef>
              <a:spcAft>
                <a:spcPts val="0"/>
              </a:spcAft>
              <a:buClr>
                <a:schemeClr val="dk1"/>
              </a:buClr>
              <a:buSzPts val="11039"/>
              <a:buFont typeface="Arial"/>
              <a:buChar char="•"/>
              <a:defRPr b="0" i="0" sz="110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815276" lvl="3" marL="1828800" marR="0" rtl="0" algn="l">
              <a:spcBef>
                <a:spcPts val="1848"/>
              </a:spcBef>
              <a:spcAft>
                <a:spcPts val="0"/>
              </a:spcAft>
              <a:buClr>
                <a:schemeClr val="dk1"/>
              </a:buClr>
              <a:buSzPts val="9239"/>
              <a:buFont typeface="Arial"/>
              <a:buChar char="–"/>
              <a:defRPr b="0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815276" lvl="4" marL="2286000" marR="0" rtl="0" algn="l">
              <a:spcBef>
                <a:spcPts val="1848"/>
              </a:spcBef>
              <a:spcAft>
                <a:spcPts val="0"/>
              </a:spcAft>
              <a:buClr>
                <a:schemeClr val="dk1"/>
              </a:buClr>
              <a:buSzPts val="9239"/>
              <a:buFont typeface="Arial"/>
              <a:buChar char="»"/>
              <a:defRPr b="0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15276" lvl="5" marL="2743200" marR="0" rtl="0" algn="l">
              <a:spcBef>
                <a:spcPts val="1848"/>
              </a:spcBef>
              <a:spcAft>
                <a:spcPts val="0"/>
              </a:spcAft>
              <a:buClr>
                <a:schemeClr val="dk1"/>
              </a:buClr>
              <a:buSzPts val="9239"/>
              <a:buFont typeface="Arial"/>
              <a:buChar char="•"/>
              <a:defRPr b="0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15276" lvl="6" marL="3200400" marR="0" rtl="0" algn="l">
              <a:spcBef>
                <a:spcPts val="1848"/>
              </a:spcBef>
              <a:spcAft>
                <a:spcPts val="0"/>
              </a:spcAft>
              <a:buClr>
                <a:schemeClr val="dk1"/>
              </a:buClr>
              <a:buSzPts val="9239"/>
              <a:buFont typeface="Arial"/>
              <a:buChar char="•"/>
              <a:defRPr b="0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15276" lvl="7" marL="3657600" marR="0" rtl="0" algn="l">
              <a:spcBef>
                <a:spcPts val="1848"/>
              </a:spcBef>
              <a:spcAft>
                <a:spcPts val="0"/>
              </a:spcAft>
              <a:buClr>
                <a:schemeClr val="dk1"/>
              </a:buClr>
              <a:buSzPts val="9239"/>
              <a:buFont typeface="Arial"/>
              <a:buChar char="•"/>
              <a:defRPr b="0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15276" lvl="8" marL="4114800" marR="0" rtl="0" algn="l">
              <a:spcBef>
                <a:spcPts val="1848"/>
              </a:spcBef>
              <a:spcAft>
                <a:spcPts val="0"/>
              </a:spcAft>
              <a:buClr>
                <a:schemeClr val="dk1"/>
              </a:buClr>
              <a:buSzPts val="9239"/>
              <a:buFont typeface="Arial"/>
              <a:buChar char="•"/>
              <a:defRPr b="0" i="0" sz="9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1620372" y="40040591"/>
            <a:ext cx="7559018" cy="23009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11069145" y="40040591"/>
            <a:ext cx="10260999" cy="23009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23219898" y="40040591"/>
            <a:ext cx="7559018" cy="23009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4875" lIns="349750" spcFirstLastPara="1" rIns="349750" wrap="square" tIns="17487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55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/>
          <p:nvPr/>
        </p:nvSpPr>
        <p:spPr>
          <a:xfrm>
            <a:off x="632585" y="380996"/>
            <a:ext cx="31107600" cy="41291100"/>
          </a:xfrm>
          <a:prstGeom prst="roundRect">
            <a:avLst>
              <a:gd fmla="val 7035" name="adj"/>
            </a:avLst>
          </a:prstGeom>
          <a:solidFill>
            <a:schemeClr val="lt1"/>
          </a:solidFill>
          <a:ln cap="flat" cmpd="sng" w="76200">
            <a:solidFill>
              <a:srgbClr val="134F5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pt-BR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tamanho 36</a:t>
            </a:r>
            <a:endParaRPr b="1" i="0" sz="264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5660646" y="1054020"/>
            <a:ext cx="20594400" cy="39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6500" u="none" cap="none" strike="noStrike">
                <a:solidFill>
                  <a:srgbClr val="134F5C"/>
                </a:solidFill>
                <a:latin typeface="Calibri"/>
                <a:ea typeface="Calibri"/>
                <a:cs typeface="Calibri"/>
                <a:sym typeface="Calibri"/>
              </a:rPr>
              <a:t>TÍTULO (Calibri tamanho 65, em maiúsculo)</a:t>
            </a:r>
            <a:br>
              <a:rPr b="1" i="0" lang="pt-BR" sz="6500" u="none" cap="none" strike="noStrike">
                <a:solidFill>
                  <a:srgbClr val="45818E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i="0" sz="6500" u="none" cap="none" strike="noStrike">
              <a:solidFill>
                <a:srgbClr val="45818E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384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Primeiro Autor, A.A.</a:t>
            </a:r>
            <a:r>
              <a:rPr b="1" baseline="30000" i="0" lang="pt-BR" sz="38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b="1" i="0" lang="pt-BR" sz="38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Segundo Autor, B.B.</a:t>
            </a:r>
            <a:r>
              <a:rPr b="1" baseline="30000" i="0" lang="pt-BR" sz="38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1,2</a:t>
            </a:r>
            <a:r>
              <a:rPr b="1" i="0" lang="pt-BR" sz="38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Terceiro Autor, C.C.</a:t>
            </a:r>
            <a:r>
              <a:rPr b="1" baseline="30000" i="0" lang="pt-BR" sz="38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1</a:t>
            </a:r>
            <a:endParaRPr b="1" i="0" sz="384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baseline="30000" i="0" lang="pt-BR" sz="26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b="1" i="0" lang="pt-BR" sz="26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Universidade ____, ________, Brasil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baseline="30000" i="0" lang="pt-BR" sz="26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b="1" i="0" lang="pt-BR" sz="26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Universidade ____, ________, Brasil (se necessário)</a:t>
            </a:r>
            <a:endParaRPr b="1" i="0" sz="264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6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Email-do-autor-principal@email.com</a:t>
            </a:r>
            <a:endParaRPr b="1" i="0" sz="264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/>
          <p:cNvSpPr/>
          <p:nvPr/>
        </p:nvSpPr>
        <p:spPr>
          <a:xfrm>
            <a:off x="4483812" y="6884091"/>
            <a:ext cx="8640128" cy="603818"/>
          </a:xfrm>
          <a:prstGeom prst="roundRect">
            <a:avLst>
              <a:gd fmla="val 50000" name="adj"/>
            </a:avLst>
          </a:prstGeom>
          <a:solidFill>
            <a:srgbClr val="504436"/>
          </a:solidFill>
          <a:ln cap="flat" cmpd="sng" w="25400">
            <a:solidFill>
              <a:srgbClr val="134F5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384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b="1" i="0" sz="9599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1545615" y="8241413"/>
            <a:ext cx="14125800" cy="98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latin typeface="Times New Roman"/>
                <a:ea typeface="Times New Roman"/>
                <a:cs typeface="Times New Roman"/>
                <a:sym typeface="Times New Roman"/>
              </a:rPr>
              <a:t>Times New Roman, tamanho 36</a:t>
            </a:r>
            <a:endParaRPr sz="3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3" name="Google Shape;93;p13"/>
          <p:cNvSpPr/>
          <p:nvPr/>
        </p:nvSpPr>
        <p:spPr>
          <a:xfrm>
            <a:off x="4288513" y="18275508"/>
            <a:ext cx="8640128" cy="603819"/>
          </a:xfrm>
          <a:prstGeom prst="roundRect">
            <a:avLst>
              <a:gd fmla="val 50000" name="adj"/>
            </a:avLst>
          </a:prstGeom>
          <a:solidFill>
            <a:srgbClr val="504436"/>
          </a:solidFill>
          <a:ln cap="flat" cmpd="sng" w="25400">
            <a:solidFill>
              <a:srgbClr val="134F5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384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OBJETIVO</a:t>
            </a:r>
            <a:endParaRPr b="1" i="0" sz="9599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3"/>
          <p:cNvSpPr/>
          <p:nvPr/>
        </p:nvSpPr>
        <p:spPr>
          <a:xfrm>
            <a:off x="4298514" y="25686286"/>
            <a:ext cx="8640128" cy="605723"/>
          </a:xfrm>
          <a:prstGeom prst="roundRect">
            <a:avLst>
              <a:gd fmla="val 50000" name="adj"/>
            </a:avLst>
          </a:prstGeom>
          <a:solidFill>
            <a:srgbClr val="504436"/>
          </a:solidFill>
          <a:ln cap="flat" cmpd="sng" w="25400">
            <a:solidFill>
              <a:srgbClr val="134F5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384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METODOLOGIA</a:t>
            </a:r>
            <a:endParaRPr b="1" i="0" sz="9599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3"/>
          <p:cNvSpPr/>
          <p:nvPr/>
        </p:nvSpPr>
        <p:spPr>
          <a:xfrm>
            <a:off x="19425744" y="7005404"/>
            <a:ext cx="8640000" cy="603900"/>
          </a:xfrm>
          <a:prstGeom prst="roundRect">
            <a:avLst>
              <a:gd fmla="val 50000" name="adj"/>
            </a:avLst>
          </a:prstGeom>
          <a:solidFill>
            <a:srgbClr val="504436"/>
          </a:solidFill>
          <a:ln cap="flat" cmpd="sng" w="25400">
            <a:solidFill>
              <a:srgbClr val="134F5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384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RESULTADOS</a:t>
            </a:r>
            <a:endParaRPr b="1" i="0" sz="9599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3"/>
          <p:cNvSpPr/>
          <p:nvPr/>
        </p:nvSpPr>
        <p:spPr>
          <a:xfrm>
            <a:off x="19425752" y="23284213"/>
            <a:ext cx="8640128" cy="603818"/>
          </a:xfrm>
          <a:prstGeom prst="roundRect">
            <a:avLst>
              <a:gd fmla="val 50000" name="adj"/>
            </a:avLst>
          </a:prstGeom>
          <a:solidFill>
            <a:srgbClr val="504436"/>
          </a:solidFill>
          <a:ln cap="flat" cmpd="sng" w="25400">
            <a:solidFill>
              <a:srgbClr val="134F5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384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CONCLUSÕES</a:t>
            </a:r>
            <a:endParaRPr b="1" i="0" sz="9599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9294100" y="41806300"/>
            <a:ext cx="16137900" cy="40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4000">
                <a:solidFill>
                  <a:srgbClr val="134F5C"/>
                </a:solidFill>
                <a:latin typeface="Calibri"/>
                <a:ea typeface="Calibri"/>
                <a:cs typeface="Calibri"/>
                <a:sym typeface="Calibri"/>
              </a:rPr>
              <a:t>VIII</a:t>
            </a:r>
            <a:r>
              <a:rPr b="1" i="0" lang="pt-BR" sz="4000" u="none" cap="none" strike="noStrike">
                <a:solidFill>
                  <a:srgbClr val="134F5C"/>
                </a:solidFill>
                <a:latin typeface="Calibri"/>
                <a:ea typeface="Calibri"/>
                <a:cs typeface="Calibri"/>
                <a:sym typeface="Calibri"/>
              </a:rPr>
              <a:t> Congresso Paulista de Ciências Biológicas – de </a:t>
            </a:r>
            <a:r>
              <a:rPr b="1" lang="pt-BR" sz="4000">
                <a:solidFill>
                  <a:srgbClr val="134F5C"/>
                </a:solidFill>
                <a:latin typeface="Calibri"/>
                <a:ea typeface="Calibri"/>
                <a:cs typeface="Calibri"/>
                <a:sym typeface="Calibri"/>
              </a:rPr>
              <a:t>19</a:t>
            </a:r>
            <a:r>
              <a:rPr b="1" i="0" lang="pt-BR" sz="4000" u="none" cap="none" strike="noStrike">
                <a:solidFill>
                  <a:srgbClr val="134F5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pt-BR" sz="4000">
                <a:solidFill>
                  <a:srgbClr val="134F5C"/>
                </a:solidFill>
                <a:latin typeface="Calibri"/>
                <a:ea typeface="Calibri"/>
                <a:cs typeface="Calibri"/>
                <a:sym typeface="Calibri"/>
              </a:rPr>
              <a:t>a 23</a:t>
            </a:r>
            <a:r>
              <a:rPr b="1" i="0" lang="pt-BR" sz="4000" u="none" cap="none" strike="noStrike">
                <a:solidFill>
                  <a:srgbClr val="134F5C"/>
                </a:solidFill>
                <a:latin typeface="Calibri"/>
                <a:ea typeface="Calibri"/>
                <a:cs typeface="Calibri"/>
                <a:sym typeface="Calibri"/>
              </a:rPr>
              <a:t> de maio</a:t>
            </a:r>
            <a:r>
              <a:rPr b="1" lang="pt-BR" sz="4000">
                <a:solidFill>
                  <a:srgbClr val="134F5C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b="1" i="0" lang="pt-BR" sz="4000" u="none" cap="none" strike="noStrike">
                <a:solidFill>
                  <a:srgbClr val="134F5C"/>
                </a:solidFill>
                <a:latin typeface="Calibri"/>
                <a:ea typeface="Calibri"/>
                <a:cs typeface="Calibri"/>
                <a:sym typeface="Calibri"/>
              </a:rPr>
              <a:t>20</a:t>
            </a:r>
            <a:r>
              <a:rPr b="1" lang="pt-BR" sz="4000">
                <a:solidFill>
                  <a:srgbClr val="134F5C"/>
                </a:solidFill>
                <a:latin typeface="Calibri"/>
                <a:ea typeface="Calibri"/>
                <a:cs typeface="Calibri"/>
                <a:sym typeface="Calibri"/>
              </a:rPr>
              <a:t>25</a:t>
            </a:r>
            <a:endParaRPr b="1" i="0" sz="4000" u="none" cap="none" strike="noStrike">
              <a:solidFill>
                <a:srgbClr val="134F5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3"/>
          <p:cNvSpPr txBox="1"/>
          <p:nvPr/>
        </p:nvSpPr>
        <p:spPr>
          <a:xfrm>
            <a:off x="5768422" y="5504006"/>
            <a:ext cx="20378737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8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rPr>
              <a:t>Universidade Estadual Paulista “Júlio de Mesquita Filho” - Instituto de Biociências, Letras e Ciências Exatas (UNESP Câmpus de São José do Rio Preto)</a:t>
            </a:r>
            <a:endParaRPr/>
          </a:p>
        </p:txBody>
      </p:sp>
      <p:pic>
        <p:nvPicPr>
          <p:cNvPr id="99" name="Google Shape;99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696588" y="1059222"/>
            <a:ext cx="5616849" cy="4034429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3"/>
          <p:cNvSpPr/>
          <p:nvPr/>
        </p:nvSpPr>
        <p:spPr>
          <a:xfrm>
            <a:off x="19460644" y="30855325"/>
            <a:ext cx="8640128" cy="603818"/>
          </a:xfrm>
          <a:prstGeom prst="roundRect">
            <a:avLst>
              <a:gd fmla="val 50000" name="adj"/>
            </a:avLst>
          </a:prstGeom>
          <a:solidFill>
            <a:srgbClr val="504436"/>
          </a:solidFill>
          <a:ln cap="flat" cmpd="sng" w="25400">
            <a:solidFill>
              <a:srgbClr val="134F5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384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REFERÊNCIAS</a:t>
            </a:r>
            <a:endParaRPr b="1" i="0" sz="9599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3"/>
          <p:cNvSpPr txBox="1"/>
          <p:nvPr/>
        </p:nvSpPr>
        <p:spPr>
          <a:xfrm>
            <a:off x="19886366" y="16116494"/>
            <a:ext cx="7788686" cy="6057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839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3"/>
          <p:cNvSpPr txBox="1"/>
          <p:nvPr/>
        </p:nvSpPr>
        <p:spPr>
          <a:xfrm>
            <a:off x="8457368" y="20773784"/>
            <a:ext cx="14125800" cy="56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3" name="Google Shape;103;p13"/>
          <p:cNvSpPr txBox="1"/>
          <p:nvPr/>
        </p:nvSpPr>
        <p:spPr>
          <a:xfrm>
            <a:off x="1545615" y="26692500"/>
            <a:ext cx="14125923" cy="5624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3"/>
          <p:cNvSpPr txBox="1"/>
          <p:nvPr/>
        </p:nvSpPr>
        <p:spPr>
          <a:xfrm>
            <a:off x="16717745" y="17044117"/>
            <a:ext cx="14125923" cy="5624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3"/>
          <p:cNvSpPr txBox="1"/>
          <p:nvPr/>
        </p:nvSpPr>
        <p:spPr>
          <a:xfrm>
            <a:off x="16717745" y="24357173"/>
            <a:ext cx="14125923" cy="5624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3"/>
          <p:cNvSpPr txBox="1"/>
          <p:nvPr/>
        </p:nvSpPr>
        <p:spPr>
          <a:xfrm>
            <a:off x="16683450" y="31778215"/>
            <a:ext cx="14125800" cy="49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Opcional. </a:t>
            </a:r>
            <a:r>
              <a:rPr lang="pt-BR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tamanho 24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3"/>
          <p:cNvSpPr/>
          <p:nvPr/>
        </p:nvSpPr>
        <p:spPr>
          <a:xfrm>
            <a:off x="19460644" y="37069934"/>
            <a:ext cx="8640128" cy="603818"/>
          </a:xfrm>
          <a:prstGeom prst="roundRect">
            <a:avLst>
              <a:gd fmla="val 50000" name="adj"/>
            </a:avLst>
          </a:prstGeom>
          <a:solidFill>
            <a:srgbClr val="504436"/>
          </a:solidFill>
          <a:ln cap="flat" cmpd="sng" w="25400">
            <a:solidFill>
              <a:srgbClr val="134F5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384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APOIO </a:t>
            </a:r>
            <a:endParaRPr b="1" i="0" sz="9599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Resultado de imagem para fapesp png" id="108" name="Google Shape;108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0510625" y="77027200"/>
            <a:ext cx="2538930" cy="578876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3"/>
          <p:cNvSpPr txBox="1"/>
          <p:nvPr/>
        </p:nvSpPr>
        <p:spPr>
          <a:xfrm>
            <a:off x="16934894" y="37851706"/>
            <a:ext cx="14125923" cy="1451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houver.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0" name="Google Shape;110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45625" y="2123587"/>
            <a:ext cx="5616825" cy="15971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