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625" cx="32399275"/>
  <p:notesSz cx="6858000" cy="9144000"/>
  <p:embeddedFontLst>
    <p:embeddedFont>
      <p:font typeface="Book Antiqu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7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BookAntiqua-boldItalic.fntdata"/><Relationship Id="rId9" Type="http://schemas.openxmlformats.org/officeDocument/2006/relationships/font" Target="fonts/BookAntiqu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kAntiqua-regular.fntdata"/><Relationship Id="rId8" Type="http://schemas.openxmlformats.org/officeDocument/2006/relationships/font" Target="fonts/BookAntiqu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4713" y="685800"/>
            <a:ext cx="25685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704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704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704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704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704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4713" y="685800"/>
            <a:ext cx="25685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620373" y="1729550"/>
            <a:ext cx="29158542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1944196" y="9756327"/>
            <a:ext cx="28510898" cy="29158542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158176" lvl="0" marL="457200" marR="0" rtl="0" algn="l">
              <a:spcBef>
                <a:spcPts val="2928"/>
              </a:spcBef>
              <a:spcAft>
                <a:spcPts val="0"/>
              </a:spcAft>
              <a:buClr>
                <a:schemeClr val="dk1"/>
              </a:buClr>
              <a:buSzPts val="14639"/>
              <a:buFont typeface="Arial"/>
              <a:buChar char="•"/>
              <a:defRPr b="0" i="0" sz="146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43876" lvl="1" marL="914400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Char char="–"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29576" lvl="2" marL="13716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•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15276" lvl="3" marL="1828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–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15276" lvl="4" marL="22860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»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15276" lvl="5" marL="27432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15276" lvl="6" marL="3200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15276" lvl="7" marL="36576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15276" lvl="8" marL="4114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8704133" y="16515384"/>
            <a:ext cx="36860544" cy="7289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6145543" y="9495538"/>
            <a:ext cx="36860544" cy="21329533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158176" lvl="0" marL="457200" marR="0" rtl="0" algn="l">
              <a:spcBef>
                <a:spcPts val="2928"/>
              </a:spcBef>
              <a:spcAft>
                <a:spcPts val="0"/>
              </a:spcAft>
              <a:buClr>
                <a:schemeClr val="dk1"/>
              </a:buClr>
              <a:buSzPts val="14639"/>
              <a:buFont typeface="Arial"/>
              <a:buChar char="•"/>
              <a:defRPr b="0" i="0" sz="146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43876" lvl="1" marL="914400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Char char="–"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29576" lvl="2" marL="13716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•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15276" lvl="3" marL="1828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–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15276" lvl="4" marL="22860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»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15276" lvl="5" marL="27432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15276" lvl="6" marL="3200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15276" lvl="7" marL="36576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15276" lvl="8" marL="4114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2429947" y="13420202"/>
            <a:ext cx="27539394" cy="9260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4859894" y="24480363"/>
            <a:ext cx="22679502" cy="11040163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2928"/>
              </a:spcBef>
              <a:spcAft>
                <a:spcPts val="0"/>
              </a:spcAft>
              <a:buClr>
                <a:srgbClr val="888888"/>
              </a:buClr>
              <a:buSzPts val="14639"/>
              <a:buFont typeface="Arial"/>
              <a:buNone/>
              <a:defRPr b="0" i="0" sz="146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2568"/>
              </a:spcBef>
              <a:spcAft>
                <a:spcPts val="0"/>
              </a:spcAft>
              <a:buClr>
                <a:srgbClr val="888888"/>
              </a:buClr>
              <a:buSzPts val="12839"/>
              <a:buFont typeface="Arial"/>
              <a:buNone/>
              <a:defRPr b="0" i="0" sz="128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2208"/>
              </a:spcBef>
              <a:spcAft>
                <a:spcPts val="0"/>
              </a:spcAft>
              <a:buClr>
                <a:srgbClr val="888888"/>
              </a:buClr>
              <a:buSzPts val="11039"/>
              <a:buFont typeface="Arial"/>
              <a:buNone/>
              <a:defRPr b="0" i="0" sz="110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1848"/>
              </a:spcBef>
              <a:spcAft>
                <a:spcPts val="0"/>
              </a:spcAft>
              <a:buClr>
                <a:srgbClr val="888888"/>
              </a:buClr>
              <a:buSzPts val="9239"/>
              <a:buFont typeface="Arial"/>
              <a:buNone/>
              <a:defRPr b="0" i="0" sz="92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1848"/>
              </a:spcBef>
              <a:spcAft>
                <a:spcPts val="0"/>
              </a:spcAft>
              <a:buClr>
                <a:srgbClr val="888888"/>
              </a:buClr>
              <a:buSzPts val="9239"/>
              <a:buFont typeface="Arial"/>
              <a:buNone/>
              <a:defRPr b="0" i="0" sz="92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1848"/>
              </a:spcBef>
              <a:spcAft>
                <a:spcPts val="0"/>
              </a:spcAft>
              <a:buClr>
                <a:srgbClr val="888888"/>
              </a:buClr>
              <a:buSzPts val="9239"/>
              <a:buFont typeface="Arial"/>
              <a:buNone/>
              <a:defRPr b="0" i="0" sz="92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1848"/>
              </a:spcBef>
              <a:spcAft>
                <a:spcPts val="0"/>
              </a:spcAft>
              <a:buClr>
                <a:srgbClr val="888888"/>
              </a:buClr>
              <a:buSzPts val="9239"/>
              <a:buFont typeface="Arial"/>
              <a:buNone/>
              <a:defRPr b="0" i="0" sz="92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1848"/>
              </a:spcBef>
              <a:spcAft>
                <a:spcPts val="0"/>
              </a:spcAft>
              <a:buClr>
                <a:srgbClr val="888888"/>
              </a:buClr>
              <a:buSzPts val="9239"/>
              <a:buFont typeface="Arial"/>
              <a:buNone/>
              <a:defRPr b="0" i="0" sz="92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1848"/>
              </a:spcBef>
              <a:spcAft>
                <a:spcPts val="0"/>
              </a:spcAft>
              <a:buClr>
                <a:srgbClr val="888888"/>
              </a:buClr>
              <a:buSzPts val="9239"/>
              <a:buFont typeface="Arial"/>
              <a:buNone/>
              <a:defRPr b="0" i="0" sz="92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620373" y="1729550"/>
            <a:ext cx="29158542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1620373" y="10080149"/>
            <a:ext cx="29158542" cy="28510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158176" lvl="0" marL="457200" marR="0" rtl="0" algn="l">
              <a:spcBef>
                <a:spcPts val="2928"/>
              </a:spcBef>
              <a:spcAft>
                <a:spcPts val="0"/>
              </a:spcAft>
              <a:buClr>
                <a:schemeClr val="dk1"/>
              </a:buClr>
              <a:buSzPts val="14639"/>
              <a:buFont typeface="Arial"/>
              <a:buChar char="•"/>
              <a:defRPr b="0" i="0" sz="146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43876" lvl="1" marL="914400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Char char="–"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29576" lvl="2" marL="13716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•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15276" lvl="3" marL="1828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–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15276" lvl="4" marL="22860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»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15276" lvl="5" marL="27432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15276" lvl="6" marL="3200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15276" lvl="7" marL="36576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15276" lvl="8" marL="4114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2559320" y="27760413"/>
            <a:ext cx="27539394" cy="8580127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3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559320" y="18310277"/>
            <a:ext cx="27539394" cy="9450137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indent="-228600" lvl="0" marL="457200" marR="0" rtl="0" algn="l">
              <a:spcBef>
                <a:spcPts val="1848"/>
              </a:spcBef>
              <a:spcAft>
                <a:spcPts val="0"/>
              </a:spcAft>
              <a:buClr>
                <a:srgbClr val="888888"/>
              </a:buClr>
              <a:buSzPts val="9239"/>
              <a:buFont typeface="Arial"/>
              <a:buNone/>
              <a:defRPr b="0" i="0" sz="923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656"/>
              </a:spcBef>
              <a:spcAft>
                <a:spcPts val="0"/>
              </a:spcAft>
              <a:buClr>
                <a:srgbClr val="888888"/>
              </a:buClr>
              <a:buSzPts val="8279"/>
              <a:buFont typeface="Arial"/>
              <a:buNone/>
              <a:defRPr b="0" i="0" sz="82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464"/>
              </a:spcBef>
              <a:spcAft>
                <a:spcPts val="0"/>
              </a:spcAft>
              <a:buClr>
                <a:srgbClr val="888888"/>
              </a:buClr>
              <a:buSzPts val="7319"/>
              <a:buFont typeface="Arial"/>
              <a:buNone/>
              <a:defRPr b="0" i="0" sz="731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296"/>
              </a:spcBef>
              <a:spcAft>
                <a:spcPts val="0"/>
              </a:spcAft>
              <a:buClr>
                <a:srgbClr val="888888"/>
              </a:buClr>
              <a:buSzPts val="6479"/>
              <a:buFont typeface="Arial"/>
              <a:buNone/>
              <a:defRPr b="0" i="0" sz="64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296"/>
              </a:spcBef>
              <a:spcAft>
                <a:spcPts val="0"/>
              </a:spcAft>
              <a:buClr>
                <a:srgbClr val="888888"/>
              </a:buClr>
              <a:buSzPts val="6479"/>
              <a:buFont typeface="Arial"/>
              <a:buNone/>
              <a:defRPr b="0" i="0" sz="64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296"/>
              </a:spcBef>
              <a:spcAft>
                <a:spcPts val="0"/>
              </a:spcAft>
              <a:buClr>
                <a:srgbClr val="888888"/>
              </a:buClr>
              <a:buSzPts val="6479"/>
              <a:buFont typeface="Arial"/>
              <a:buNone/>
              <a:defRPr b="0" i="0" sz="64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296"/>
              </a:spcBef>
              <a:spcAft>
                <a:spcPts val="0"/>
              </a:spcAft>
              <a:buClr>
                <a:srgbClr val="888888"/>
              </a:buClr>
              <a:buSzPts val="6479"/>
              <a:buFont typeface="Arial"/>
              <a:buNone/>
              <a:defRPr b="0" i="0" sz="64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296"/>
              </a:spcBef>
              <a:spcAft>
                <a:spcPts val="0"/>
              </a:spcAft>
              <a:buClr>
                <a:srgbClr val="888888"/>
              </a:buClr>
              <a:buSzPts val="6479"/>
              <a:buFont typeface="Arial"/>
              <a:buNone/>
              <a:defRPr b="0" i="0" sz="64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296"/>
              </a:spcBef>
              <a:spcAft>
                <a:spcPts val="0"/>
              </a:spcAft>
              <a:buClr>
                <a:srgbClr val="888888"/>
              </a:buClr>
              <a:buSzPts val="6479"/>
              <a:buFont typeface="Arial"/>
              <a:buNone/>
              <a:defRPr b="0" i="0" sz="6479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1620373" y="1729550"/>
            <a:ext cx="29158542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1619966" y="10080152"/>
            <a:ext cx="14309685" cy="28510426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043876" lvl="0" marL="457200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Char char="•"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29576" lvl="1" marL="9144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–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15276" lvl="2" marL="13716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54316" lvl="3" marL="18288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–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54316" lvl="4" marL="22860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»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54316" lvl="5" marL="27432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54316" lvl="6" marL="32004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54316" lvl="7" marL="36576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54316" lvl="8" marL="41148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16469638" y="10080152"/>
            <a:ext cx="14309685" cy="28510426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043876" lvl="0" marL="457200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Char char="•"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29576" lvl="1" marL="9144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–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15276" lvl="2" marL="13716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54316" lvl="3" marL="18288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–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54316" lvl="4" marL="22860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»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54316" lvl="5" marL="27432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54316" lvl="6" marL="32004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54316" lvl="7" marL="36576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54316" lvl="8" marL="41148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1620373" y="1729550"/>
            <a:ext cx="29158542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1619965" y="9670146"/>
            <a:ext cx="14315311" cy="4030057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indent="-228600" lvl="0" marL="4572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None/>
              <a:defRPr b="1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1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None/>
              <a:defRPr b="1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1619965" y="13700202"/>
            <a:ext cx="14315311" cy="24890370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929576" lvl="0" marL="4572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•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15276" lvl="1" marL="914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–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54316" lvl="2" marL="13716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93356" lvl="3" marL="1828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–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93356" lvl="4" marL="22860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»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93356" lvl="5" marL="27432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93356" lvl="6" marL="32004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93356" lvl="7" marL="36576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93356" lvl="8" marL="4114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16458391" y="9670146"/>
            <a:ext cx="14320935" cy="4030057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indent="-228600" lvl="0" marL="4572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None/>
              <a:defRPr b="1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1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None/>
              <a:defRPr b="1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None/>
              <a:defRPr b="1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16458391" y="13700202"/>
            <a:ext cx="14320935" cy="24890370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929576" lvl="0" marL="4572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•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15276" lvl="1" marL="914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–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54316" lvl="2" marL="1371600" marR="0" rtl="0" algn="l">
              <a:spcBef>
                <a:spcPts val="1656"/>
              </a:spcBef>
              <a:spcAft>
                <a:spcPts val="0"/>
              </a:spcAft>
              <a:buClr>
                <a:schemeClr val="dk1"/>
              </a:buClr>
              <a:buSzPts val="8279"/>
              <a:buFont typeface="Arial"/>
              <a:buChar char="•"/>
              <a:defRPr b="0" i="0" sz="82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93356" lvl="3" marL="1828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–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93356" lvl="4" marL="22860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»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93356" lvl="5" marL="27432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93356" lvl="6" marL="32004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93356" lvl="7" marL="36576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93356" lvl="8" marL="4114800" marR="0" rtl="0" algn="l">
              <a:spcBef>
                <a:spcPts val="1464"/>
              </a:spcBef>
              <a:spcAft>
                <a:spcPts val="0"/>
              </a:spcAft>
              <a:buClr>
                <a:schemeClr val="dk1"/>
              </a:buClr>
              <a:buSzPts val="7319"/>
              <a:buFont typeface="Arial"/>
              <a:buChar char="•"/>
              <a:defRPr b="0" i="0" sz="73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1620373" y="1729550"/>
            <a:ext cx="29158542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1619967" y="1720025"/>
            <a:ext cx="10659143" cy="7320109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12667223" y="1720029"/>
            <a:ext cx="18112102" cy="36870546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158176" lvl="0" marL="457200" marR="0" rtl="0" algn="l">
              <a:spcBef>
                <a:spcPts val="2928"/>
              </a:spcBef>
              <a:spcAft>
                <a:spcPts val="0"/>
              </a:spcAft>
              <a:buClr>
                <a:schemeClr val="dk1"/>
              </a:buClr>
              <a:buSzPts val="14639"/>
              <a:buFont typeface="Arial"/>
              <a:buChar char="•"/>
              <a:defRPr b="0" i="0" sz="146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43876" lvl="1" marL="914400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Char char="–"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29576" lvl="2" marL="13716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•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15276" lvl="3" marL="1828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–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15276" lvl="4" marL="22860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»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15276" lvl="5" marL="27432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15276" lvl="6" marL="3200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15276" lvl="7" marL="36576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15276" lvl="8" marL="4114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1619967" y="9040138"/>
            <a:ext cx="10659143" cy="29550439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228600" lvl="0" marL="457200" marR="0" rtl="0" algn="l">
              <a:spcBef>
                <a:spcPts val="1296"/>
              </a:spcBef>
              <a:spcAft>
                <a:spcPts val="0"/>
              </a:spcAft>
              <a:buClr>
                <a:schemeClr val="dk1"/>
              </a:buClr>
              <a:buSzPts val="6479"/>
              <a:buFont typeface="Arial"/>
              <a:buNone/>
              <a:defRPr b="0" i="0" sz="6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20"/>
              <a:buFont typeface="Arial"/>
              <a:buNone/>
              <a:defRPr b="0" i="0" sz="5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912"/>
              </a:spcBef>
              <a:spcAft>
                <a:spcPts val="0"/>
              </a:spcAft>
              <a:buClr>
                <a:schemeClr val="dk1"/>
              </a:buClr>
              <a:buSzPts val="4560"/>
              <a:buFont typeface="Arial"/>
              <a:buNone/>
              <a:defRPr b="0" i="0" sz="45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350487" y="30240447"/>
            <a:ext cx="19439572" cy="3570056"/>
          </a:xfrm>
          <a:prstGeom prst="rect">
            <a:avLst/>
          </a:prstGeom>
          <a:noFill/>
          <a:ln>
            <a:noFill/>
          </a:ln>
        </p:spPr>
        <p:txBody>
          <a:bodyPr anchorCtr="0" anchor="b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6350487" y="3860057"/>
            <a:ext cx="19439572" cy="25920384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2928"/>
              </a:spcBef>
              <a:spcAft>
                <a:spcPts val="0"/>
              </a:spcAft>
              <a:buClr>
                <a:schemeClr val="dk1"/>
              </a:buClr>
              <a:buSzPts val="14639"/>
              <a:buFont typeface="Arial"/>
              <a:buNone/>
              <a:defRPr b="0" i="0" sz="146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None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None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350487" y="33810503"/>
            <a:ext cx="19439572" cy="5070072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228600" lvl="0" marL="457200" marR="0" rtl="0" algn="l">
              <a:spcBef>
                <a:spcPts val="1296"/>
              </a:spcBef>
              <a:spcAft>
                <a:spcPts val="0"/>
              </a:spcAft>
              <a:buClr>
                <a:schemeClr val="dk1"/>
              </a:buClr>
              <a:buSzPts val="6479"/>
              <a:buFont typeface="Arial"/>
              <a:buNone/>
              <a:defRPr b="0" i="0" sz="64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20"/>
              <a:buFont typeface="Arial"/>
              <a:buNone/>
              <a:defRPr b="0" i="0" sz="5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912"/>
              </a:spcBef>
              <a:spcAft>
                <a:spcPts val="0"/>
              </a:spcAft>
              <a:buClr>
                <a:schemeClr val="dk1"/>
              </a:buClr>
              <a:buSzPts val="4560"/>
              <a:buFont typeface="Arial"/>
              <a:buNone/>
              <a:defRPr b="0" i="0" sz="45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816"/>
              </a:spcBef>
              <a:spcAft>
                <a:spcPts val="0"/>
              </a:spcAft>
              <a:buClr>
                <a:schemeClr val="dk1"/>
              </a:buClr>
              <a:buSzPts val="4080"/>
              <a:buFont typeface="Arial"/>
              <a:buNone/>
              <a:defRPr b="0" i="0" sz="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20373" y="1729550"/>
            <a:ext cx="29158542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620373" y="10080149"/>
            <a:ext cx="29158542" cy="28510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4875" lIns="349750" spcFirstLastPara="1" rIns="349750" wrap="square" tIns="174875">
            <a:noAutofit/>
          </a:bodyPr>
          <a:lstStyle>
            <a:lvl1pPr indent="-1158176" lvl="0" marL="457200" marR="0" rtl="0" algn="l">
              <a:spcBef>
                <a:spcPts val="2928"/>
              </a:spcBef>
              <a:spcAft>
                <a:spcPts val="0"/>
              </a:spcAft>
              <a:buClr>
                <a:schemeClr val="dk1"/>
              </a:buClr>
              <a:buSzPts val="14639"/>
              <a:buFont typeface="Arial"/>
              <a:buChar char="•"/>
              <a:defRPr b="0" i="0" sz="146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43876" lvl="1" marL="914400" marR="0" rtl="0" algn="l">
              <a:spcBef>
                <a:spcPts val="2568"/>
              </a:spcBef>
              <a:spcAft>
                <a:spcPts val="0"/>
              </a:spcAft>
              <a:buClr>
                <a:schemeClr val="dk1"/>
              </a:buClr>
              <a:buSzPts val="12839"/>
              <a:buFont typeface="Arial"/>
              <a:buChar char="–"/>
              <a:defRPr b="0" i="0" sz="128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29576" lvl="2" marL="1371600" marR="0" rtl="0" algn="l">
              <a:spcBef>
                <a:spcPts val="2208"/>
              </a:spcBef>
              <a:spcAft>
                <a:spcPts val="0"/>
              </a:spcAft>
              <a:buClr>
                <a:schemeClr val="dk1"/>
              </a:buClr>
              <a:buSzPts val="11039"/>
              <a:buFont typeface="Arial"/>
              <a:buChar char="•"/>
              <a:defRPr b="0" i="0" sz="110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15276" lvl="3" marL="1828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–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15276" lvl="4" marL="22860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»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15276" lvl="5" marL="27432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15276" lvl="6" marL="32004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15276" lvl="7" marL="36576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15276" lvl="8" marL="4114800" marR="0" rtl="0" algn="l">
              <a:spcBef>
                <a:spcPts val="1848"/>
              </a:spcBef>
              <a:spcAft>
                <a:spcPts val="0"/>
              </a:spcAft>
              <a:buClr>
                <a:schemeClr val="dk1"/>
              </a:buClr>
              <a:buSzPts val="9239"/>
              <a:buFont typeface="Arial"/>
              <a:buChar char="•"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620372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1069145" y="40040591"/>
            <a:ext cx="10260999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23219898" y="40040591"/>
            <a:ext cx="7559018" cy="2300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4875" lIns="349750" spcFirstLastPara="1" rIns="349750" wrap="square" tIns="174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5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632585" y="380996"/>
            <a:ext cx="31107600" cy="41291100"/>
          </a:xfrm>
          <a:prstGeom prst="roundRect">
            <a:avLst>
              <a:gd fmla="val 7035" name="adj"/>
            </a:avLst>
          </a:prstGeom>
          <a:solidFill>
            <a:schemeClr val="lt1"/>
          </a:solidFill>
          <a:ln cap="flat" cmpd="sng" w="762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36</a:t>
            </a:r>
            <a:endParaRPr b="1" i="0" sz="26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660646" y="1054020"/>
            <a:ext cx="20594400" cy="39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500" u="none" cap="none" strike="noStrike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TÍTULO (Calibri tamanho 65, em maiúsculo)</a:t>
            </a:r>
            <a:br>
              <a:rPr b="1" i="0" lang="pt-BR" sz="6500" u="none" cap="none" strike="noStrike">
                <a:solidFill>
                  <a:srgbClr val="45818E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6500" u="none" cap="none" strike="noStrike">
              <a:solidFill>
                <a:srgbClr val="45818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Primeiro Autor, A.A.</a:t>
            </a:r>
            <a:r>
              <a:rPr b="1" baseline="30000" i="0" lang="pt-BR" sz="3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pt-BR" sz="3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Segundo Autor, B.B.</a:t>
            </a:r>
            <a:r>
              <a:rPr b="1" baseline="30000" i="0" lang="pt-BR" sz="3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1,2</a:t>
            </a:r>
            <a:r>
              <a:rPr b="1" i="0" lang="pt-BR" sz="3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Terceiro Autor, C.C.</a:t>
            </a:r>
            <a:r>
              <a:rPr b="1" baseline="30000" i="0" lang="pt-BR" sz="3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b="1" i="0" sz="38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pt-BR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pt-BR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____, ________, Brasil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pt-BR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pt-BR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____, ________, Brasil (se necessário)</a:t>
            </a:r>
            <a:endParaRPr b="1" i="0" sz="26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Email-do-autor-principal@email.com</a:t>
            </a:r>
            <a:endParaRPr b="1" i="0" sz="26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483812" y="6884091"/>
            <a:ext cx="8640128" cy="603818"/>
          </a:xfrm>
          <a:prstGeom prst="roundRect">
            <a:avLst>
              <a:gd fmla="val 50000" name="adj"/>
            </a:avLst>
          </a:prstGeom>
          <a:solidFill>
            <a:srgbClr val="504436"/>
          </a:solidFill>
          <a:ln cap="flat" cmpd="sng" w="254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9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545615" y="8241413"/>
            <a:ext cx="14125800" cy="98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Times New Roman, tamanho 36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4288513" y="18275508"/>
            <a:ext cx="8640128" cy="603819"/>
          </a:xfrm>
          <a:prstGeom prst="roundRect">
            <a:avLst>
              <a:gd fmla="val 50000" name="adj"/>
            </a:avLst>
          </a:prstGeom>
          <a:solidFill>
            <a:srgbClr val="504436"/>
          </a:solidFill>
          <a:ln cap="flat" cmpd="sng" w="254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1" i="0" sz="9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4298514" y="25686286"/>
            <a:ext cx="8640128" cy="605723"/>
          </a:xfrm>
          <a:prstGeom prst="roundRect">
            <a:avLst>
              <a:gd fmla="val 50000" name="adj"/>
            </a:avLst>
          </a:prstGeom>
          <a:solidFill>
            <a:srgbClr val="504436"/>
          </a:solidFill>
          <a:ln cap="flat" cmpd="sng" w="254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9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9425744" y="7005404"/>
            <a:ext cx="8640000" cy="603900"/>
          </a:xfrm>
          <a:prstGeom prst="roundRect">
            <a:avLst>
              <a:gd fmla="val 50000" name="adj"/>
            </a:avLst>
          </a:prstGeom>
          <a:solidFill>
            <a:srgbClr val="504436"/>
          </a:solidFill>
          <a:ln cap="flat" cmpd="sng" w="254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9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9425752" y="23284213"/>
            <a:ext cx="8640128" cy="603818"/>
          </a:xfrm>
          <a:prstGeom prst="roundRect">
            <a:avLst>
              <a:gd fmla="val 50000" name="adj"/>
            </a:avLst>
          </a:prstGeom>
          <a:solidFill>
            <a:srgbClr val="504436"/>
          </a:solidFill>
          <a:ln cap="flat" cmpd="sng" w="254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endParaRPr b="1" i="0" sz="9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9294100" y="41806300"/>
            <a:ext cx="16137900" cy="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VIII</a:t>
            </a:r>
            <a:r>
              <a:rPr b="1" i="0" lang="pt-BR" sz="4000" u="none" cap="none" strike="noStrike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 Congresso Paulista de Ciências Biológicas – de </a:t>
            </a:r>
            <a:r>
              <a:rPr b="1" lang="pt-BR" sz="4000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r>
              <a:rPr b="1" i="0" lang="pt-BR" sz="4000" u="none" cap="none" strike="noStrike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t-BR" sz="4000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a 23</a:t>
            </a:r>
            <a:r>
              <a:rPr b="1" i="0" lang="pt-BR" sz="4000" u="none" cap="none" strike="noStrike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 de maio</a:t>
            </a:r>
            <a:r>
              <a:rPr b="1" lang="pt-BR" sz="4000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b="1" i="0" lang="pt-BR" sz="4000" u="none" cap="none" strike="noStrike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b="1" lang="pt-BR" sz="4000">
                <a:solidFill>
                  <a:srgbClr val="134F5C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endParaRPr b="1" i="0" sz="4000" u="none" cap="none" strike="noStrike">
              <a:solidFill>
                <a:srgbClr val="134F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5768422" y="5504006"/>
            <a:ext cx="2037873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Universidade Estadual Paulista “Júlio de Mesquita Filho” - Instituto de Biociências, Letras e Ciências Exatas (UNESP Câmpus de São José do Rio Preto)</a:t>
            </a:r>
            <a:endParaRPr/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696588" y="1059222"/>
            <a:ext cx="5616849" cy="403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/>
          <p:nvPr/>
        </p:nvSpPr>
        <p:spPr>
          <a:xfrm>
            <a:off x="19460644" y="30855325"/>
            <a:ext cx="8640128" cy="603818"/>
          </a:xfrm>
          <a:prstGeom prst="roundRect">
            <a:avLst>
              <a:gd fmla="val 50000" name="adj"/>
            </a:avLst>
          </a:prstGeom>
          <a:solidFill>
            <a:srgbClr val="504436"/>
          </a:solidFill>
          <a:ln cap="flat" cmpd="sng" w="254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i="0" sz="9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19886366" y="16116494"/>
            <a:ext cx="7788686" cy="6057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83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8457368" y="20773784"/>
            <a:ext cx="14125800" cy="56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545615" y="26692500"/>
            <a:ext cx="14125923" cy="5624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16717745" y="17044117"/>
            <a:ext cx="14125923" cy="5624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16717745" y="24357173"/>
            <a:ext cx="14125923" cy="5624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16683450" y="31778215"/>
            <a:ext cx="14125800" cy="49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Opcional. </a:t>
            </a:r>
            <a:r>
              <a:rPr lang="pt-BR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24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19460644" y="37069934"/>
            <a:ext cx="8640128" cy="603818"/>
          </a:xfrm>
          <a:prstGeom prst="roundRect">
            <a:avLst>
              <a:gd fmla="val 50000" name="adj"/>
            </a:avLst>
          </a:prstGeom>
          <a:solidFill>
            <a:srgbClr val="504436"/>
          </a:solidFill>
          <a:ln cap="flat" cmpd="sng" w="2540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84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APOIO </a:t>
            </a:r>
            <a:endParaRPr b="1" i="0" sz="9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m para fapesp png" id="108" name="Google Shape;10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510625" y="77027200"/>
            <a:ext cx="2538930" cy="57887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3"/>
          <p:cNvSpPr txBox="1"/>
          <p:nvPr/>
        </p:nvSpPr>
        <p:spPr>
          <a:xfrm>
            <a:off x="16934894" y="37851706"/>
            <a:ext cx="14125923" cy="145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houver.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45625" y="2123587"/>
            <a:ext cx="5616825" cy="1597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