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0625" cx="32399275"/>
  <p:notesSz cx="6858000" cy="9144000"/>
  <p:embeddedFontLst>
    <p:embeddedFont>
      <p:font typeface="Book Antiqua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j8viQC0a52CRcrWMG6+JIw5siJ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7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BookAntiqua-boldItalic.fntdata"/><Relationship Id="rId9" Type="http://schemas.openxmlformats.org/officeDocument/2006/relationships/font" Target="fonts/BookAntiqu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ookAntiqua-regular.fntdata"/><Relationship Id="rId8" Type="http://schemas.openxmlformats.org/officeDocument/2006/relationships/font" Target="fonts/BookAntiqu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4713" y="685800"/>
            <a:ext cx="25685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68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144713" y="685800"/>
            <a:ext cx="25685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1620373" y="1729550"/>
            <a:ext cx="29158542" cy="7200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944196" y="9756327"/>
            <a:ext cx="28510898" cy="29158542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158176" lvl="0" marL="457200" marR="0" algn="l">
              <a:lnSpc>
                <a:spcPct val="100000"/>
              </a:lnSpc>
              <a:spcBef>
                <a:spcPts val="2928"/>
              </a:spcBef>
              <a:spcAft>
                <a:spcPts val="0"/>
              </a:spcAft>
              <a:buClr>
                <a:schemeClr val="dk1"/>
              </a:buClr>
              <a:buSzPts val="14639"/>
              <a:buFont typeface="Arial"/>
              <a:buChar char="•"/>
              <a:defRPr b="0" i="0" sz="146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43876" lvl="1" marL="914400" marR="0" algn="l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chemeClr val="dk1"/>
              </a:buClr>
              <a:buSzPts val="12839"/>
              <a:buFont typeface="Arial"/>
              <a:buChar char="–"/>
              <a:defRPr b="0" i="0" sz="128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29576" lvl="2" marL="13716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•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15276" lvl="3" marL="1828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–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15276" lvl="4" marL="22860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»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15276" lvl="5" marL="27432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15276" lvl="6" marL="3200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15276" lvl="7" marL="36576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15276" lvl="8" marL="4114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8704133" y="16515384"/>
            <a:ext cx="36860544" cy="7289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6145543" y="9495538"/>
            <a:ext cx="36860544" cy="21329533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158176" lvl="0" marL="457200" marR="0" algn="l">
              <a:lnSpc>
                <a:spcPct val="100000"/>
              </a:lnSpc>
              <a:spcBef>
                <a:spcPts val="2928"/>
              </a:spcBef>
              <a:spcAft>
                <a:spcPts val="0"/>
              </a:spcAft>
              <a:buClr>
                <a:schemeClr val="dk1"/>
              </a:buClr>
              <a:buSzPts val="14639"/>
              <a:buFont typeface="Arial"/>
              <a:buChar char="•"/>
              <a:defRPr b="0" i="0" sz="146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43876" lvl="1" marL="914400" marR="0" algn="l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chemeClr val="dk1"/>
              </a:buClr>
              <a:buSzPts val="12839"/>
              <a:buFont typeface="Arial"/>
              <a:buChar char="–"/>
              <a:defRPr b="0" i="0" sz="128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29576" lvl="2" marL="13716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•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15276" lvl="3" marL="1828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–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15276" lvl="4" marL="22860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»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15276" lvl="5" marL="27432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15276" lvl="6" marL="3200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15276" lvl="7" marL="36576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15276" lvl="8" marL="4114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2429947" y="13420202"/>
            <a:ext cx="27539394" cy="926013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4859894" y="24480363"/>
            <a:ext cx="22679502" cy="11040163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2928"/>
              </a:spcBef>
              <a:spcAft>
                <a:spcPts val="0"/>
              </a:spcAft>
              <a:buClr>
                <a:srgbClr val="888888"/>
              </a:buClr>
              <a:buSzPts val="14639"/>
              <a:buFont typeface="Arial"/>
              <a:buNone/>
              <a:defRPr b="0" i="0" sz="146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rgbClr val="888888"/>
              </a:buClr>
              <a:buSzPts val="12839"/>
              <a:buFont typeface="Arial"/>
              <a:buNone/>
              <a:defRPr b="0" i="0" sz="128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rgbClr val="888888"/>
              </a:buClr>
              <a:buSzPts val="11039"/>
              <a:buFont typeface="Arial"/>
              <a:buNone/>
              <a:defRPr b="0" i="0" sz="110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rgbClr val="888888"/>
              </a:buClr>
              <a:buSzPts val="9239"/>
              <a:buFont typeface="Arial"/>
              <a:buNone/>
              <a:defRPr b="0" i="0" sz="92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rgbClr val="888888"/>
              </a:buClr>
              <a:buSzPts val="9239"/>
              <a:buFont typeface="Arial"/>
              <a:buNone/>
              <a:defRPr b="0" i="0" sz="92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rgbClr val="888888"/>
              </a:buClr>
              <a:buSzPts val="9239"/>
              <a:buFont typeface="Arial"/>
              <a:buNone/>
              <a:defRPr b="0" i="0" sz="92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rgbClr val="888888"/>
              </a:buClr>
              <a:buSzPts val="9239"/>
              <a:buFont typeface="Arial"/>
              <a:buNone/>
              <a:defRPr b="0" i="0" sz="92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rgbClr val="888888"/>
              </a:buClr>
              <a:buSzPts val="9239"/>
              <a:buFont typeface="Arial"/>
              <a:buNone/>
              <a:defRPr b="0" i="0" sz="92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rgbClr val="888888"/>
              </a:buClr>
              <a:buSzPts val="9239"/>
              <a:buFont typeface="Arial"/>
              <a:buNone/>
              <a:defRPr b="0" i="0" sz="92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1620373" y="1729550"/>
            <a:ext cx="29158542" cy="7200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1620373" y="10080149"/>
            <a:ext cx="29158542" cy="28510898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158176" lvl="0" marL="457200" marR="0" algn="l">
              <a:lnSpc>
                <a:spcPct val="100000"/>
              </a:lnSpc>
              <a:spcBef>
                <a:spcPts val="2928"/>
              </a:spcBef>
              <a:spcAft>
                <a:spcPts val="0"/>
              </a:spcAft>
              <a:buClr>
                <a:schemeClr val="dk1"/>
              </a:buClr>
              <a:buSzPts val="14639"/>
              <a:buFont typeface="Arial"/>
              <a:buChar char="•"/>
              <a:defRPr b="0" i="0" sz="146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43876" lvl="1" marL="914400" marR="0" algn="l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chemeClr val="dk1"/>
              </a:buClr>
              <a:buSzPts val="12839"/>
              <a:buFont typeface="Arial"/>
              <a:buChar char="–"/>
              <a:defRPr b="0" i="0" sz="128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29576" lvl="2" marL="13716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•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15276" lvl="3" marL="1828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–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15276" lvl="4" marL="22860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»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15276" lvl="5" marL="27432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15276" lvl="6" marL="3200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15276" lvl="7" marL="36576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15276" lvl="8" marL="4114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2559320" y="27760413"/>
            <a:ext cx="27539394" cy="8580127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3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2559320" y="18310277"/>
            <a:ext cx="27539394" cy="9450137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rgbClr val="888888"/>
              </a:buClr>
              <a:buSzPts val="9239"/>
              <a:buFont typeface="Arial"/>
              <a:buNone/>
              <a:defRPr b="0" i="0" sz="923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rgbClr val="888888"/>
              </a:buClr>
              <a:buSzPts val="8279"/>
              <a:buFont typeface="Arial"/>
              <a:buNone/>
              <a:defRPr b="0" i="0" sz="82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rgbClr val="888888"/>
              </a:buClr>
              <a:buSzPts val="7319"/>
              <a:buFont typeface="Arial"/>
              <a:buNone/>
              <a:defRPr b="0" i="0" sz="731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rgbClr val="888888"/>
              </a:buClr>
              <a:buSzPts val="6479"/>
              <a:buFont typeface="Arial"/>
              <a:buNone/>
              <a:defRPr b="0" i="0" sz="64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rgbClr val="888888"/>
              </a:buClr>
              <a:buSzPts val="6479"/>
              <a:buFont typeface="Arial"/>
              <a:buNone/>
              <a:defRPr b="0" i="0" sz="64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rgbClr val="888888"/>
              </a:buClr>
              <a:buSzPts val="6479"/>
              <a:buFont typeface="Arial"/>
              <a:buNone/>
              <a:defRPr b="0" i="0" sz="64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rgbClr val="888888"/>
              </a:buClr>
              <a:buSzPts val="6479"/>
              <a:buFont typeface="Arial"/>
              <a:buNone/>
              <a:defRPr b="0" i="0" sz="64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rgbClr val="888888"/>
              </a:buClr>
              <a:buSzPts val="6479"/>
              <a:buFont typeface="Arial"/>
              <a:buNone/>
              <a:defRPr b="0" i="0" sz="64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rgbClr val="888888"/>
              </a:buClr>
              <a:buSzPts val="6479"/>
              <a:buFont typeface="Arial"/>
              <a:buNone/>
              <a:defRPr b="0" i="0" sz="64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1620373" y="1729550"/>
            <a:ext cx="29158542" cy="7200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1619966" y="10080152"/>
            <a:ext cx="14309685" cy="28510426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043876" lvl="0" marL="457200" marR="0" algn="l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chemeClr val="dk1"/>
              </a:buClr>
              <a:buSzPts val="12839"/>
              <a:buFont typeface="Arial"/>
              <a:buChar char="•"/>
              <a:defRPr b="0" i="0" sz="128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929576" lvl="1" marL="9144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–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15276" lvl="2" marL="13716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54316" lvl="3" marL="18288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–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54316" lvl="4" marL="22860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»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54316" lvl="5" marL="27432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54316" lvl="6" marL="32004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54316" lvl="7" marL="36576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54316" lvl="8" marL="41148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16469638" y="10080152"/>
            <a:ext cx="14309685" cy="28510426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043876" lvl="0" marL="457200" marR="0" algn="l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chemeClr val="dk1"/>
              </a:buClr>
              <a:buSzPts val="12839"/>
              <a:buFont typeface="Arial"/>
              <a:buChar char="•"/>
              <a:defRPr b="0" i="0" sz="128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929576" lvl="1" marL="9144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–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15276" lvl="2" marL="13716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54316" lvl="3" marL="18288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–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54316" lvl="4" marL="22860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»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54316" lvl="5" marL="27432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54316" lvl="6" marL="32004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54316" lvl="7" marL="36576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54316" lvl="8" marL="41148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1620373" y="1729550"/>
            <a:ext cx="29158542" cy="7200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1619965" y="9670146"/>
            <a:ext cx="14315311" cy="4030057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None/>
              <a:defRPr b="1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None/>
              <a:defRPr b="1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None/>
              <a:defRPr b="1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1619965" y="13700202"/>
            <a:ext cx="14315311" cy="24890370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929576" lvl="0" marL="4572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•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815276" lvl="1" marL="914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–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54316" lvl="2" marL="13716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93356" lvl="3" marL="1828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–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93356" lvl="4" marL="22860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»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93356" lvl="5" marL="27432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93356" lvl="6" marL="32004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93356" lvl="7" marL="36576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93356" lvl="8" marL="4114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16458391" y="9670146"/>
            <a:ext cx="14320935" cy="4030057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None/>
              <a:defRPr b="1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None/>
              <a:defRPr b="1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None/>
              <a:defRPr b="1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None/>
              <a:defRPr b="1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16458391" y="13700202"/>
            <a:ext cx="14320935" cy="24890370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929576" lvl="0" marL="4572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•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815276" lvl="1" marL="914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–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54316" lvl="2" marL="1371600" marR="0" algn="l">
              <a:lnSpc>
                <a:spcPct val="100000"/>
              </a:lnSpc>
              <a:spcBef>
                <a:spcPts val="1656"/>
              </a:spcBef>
              <a:spcAft>
                <a:spcPts val="0"/>
              </a:spcAft>
              <a:buClr>
                <a:schemeClr val="dk1"/>
              </a:buClr>
              <a:buSzPts val="8279"/>
              <a:buFont typeface="Arial"/>
              <a:buChar char="•"/>
              <a:defRPr b="0" i="0" sz="82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93356" lvl="3" marL="1828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–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93356" lvl="4" marL="22860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»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93356" lvl="5" marL="27432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93356" lvl="6" marL="32004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93356" lvl="7" marL="36576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93356" lvl="8" marL="4114800" marR="0" algn="l">
              <a:lnSpc>
                <a:spcPct val="100000"/>
              </a:lnSpc>
              <a:spcBef>
                <a:spcPts val="1464"/>
              </a:spcBef>
              <a:spcAft>
                <a:spcPts val="0"/>
              </a:spcAft>
              <a:buClr>
                <a:schemeClr val="dk1"/>
              </a:buClr>
              <a:buSzPts val="7319"/>
              <a:buFont typeface="Arial"/>
              <a:buChar char="•"/>
              <a:defRPr b="0" i="0" sz="73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1620373" y="1729550"/>
            <a:ext cx="29158542" cy="7200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1619967" y="1720025"/>
            <a:ext cx="10659143" cy="7320109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12667223" y="1720029"/>
            <a:ext cx="18112102" cy="36870546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158176" lvl="0" marL="457200" marR="0" algn="l">
              <a:lnSpc>
                <a:spcPct val="100000"/>
              </a:lnSpc>
              <a:spcBef>
                <a:spcPts val="2928"/>
              </a:spcBef>
              <a:spcAft>
                <a:spcPts val="0"/>
              </a:spcAft>
              <a:buClr>
                <a:schemeClr val="dk1"/>
              </a:buClr>
              <a:buSzPts val="14639"/>
              <a:buFont typeface="Arial"/>
              <a:buChar char="•"/>
              <a:defRPr b="0" i="0" sz="146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43876" lvl="1" marL="914400" marR="0" algn="l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chemeClr val="dk1"/>
              </a:buClr>
              <a:buSzPts val="12839"/>
              <a:buFont typeface="Arial"/>
              <a:buChar char="–"/>
              <a:defRPr b="0" i="0" sz="128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29576" lvl="2" marL="1371600" marR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•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15276" lvl="3" marL="1828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–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15276" lvl="4" marL="22860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»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15276" lvl="5" marL="27432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15276" lvl="6" marL="32004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15276" lvl="7" marL="36576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15276" lvl="8" marL="4114800" marR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1619967" y="9040138"/>
            <a:ext cx="10659143" cy="29550439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chemeClr val="dk1"/>
              </a:buClr>
              <a:buSzPts val="6479"/>
              <a:buFont typeface="Arial"/>
              <a:buNone/>
              <a:defRPr b="0" i="0" sz="64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20"/>
              <a:buFont typeface="Arial"/>
              <a:buNone/>
              <a:defRPr b="0" i="0" sz="55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912"/>
              </a:spcBef>
              <a:spcAft>
                <a:spcPts val="0"/>
              </a:spcAft>
              <a:buClr>
                <a:schemeClr val="dk1"/>
              </a:buClr>
              <a:buSzPts val="4560"/>
              <a:buFont typeface="Arial"/>
              <a:buNone/>
              <a:defRPr b="0" i="0" sz="45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6350487" y="30240447"/>
            <a:ext cx="19439572" cy="3570056"/>
          </a:xfrm>
          <a:prstGeom prst="rect">
            <a:avLst/>
          </a:prstGeom>
          <a:noFill/>
          <a:ln>
            <a:noFill/>
          </a:ln>
        </p:spPr>
        <p:txBody>
          <a:bodyPr anchorCtr="0" anchor="b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6350487" y="3860057"/>
            <a:ext cx="19439572" cy="25920384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6350487" y="33810503"/>
            <a:ext cx="19439572" cy="5070072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1296"/>
              </a:spcBef>
              <a:spcAft>
                <a:spcPts val="0"/>
              </a:spcAft>
              <a:buClr>
                <a:schemeClr val="dk1"/>
              </a:buClr>
              <a:buSzPts val="6479"/>
              <a:buFont typeface="Arial"/>
              <a:buNone/>
              <a:defRPr b="0" i="0" sz="64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20"/>
              <a:buFont typeface="Arial"/>
              <a:buNone/>
              <a:defRPr b="0" i="0" sz="55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912"/>
              </a:spcBef>
              <a:spcAft>
                <a:spcPts val="0"/>
              </a:spcAft>
              <a:buClr>
                <a:schemeClr val="dk1"/>
              </a:buClr>
              <a:buSzPts val="4560"/>
              <a:buFont typeface="Arial"/>
              <a:buNone/>
              <a:defRPr b="0" i="0" sz="45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816"/>
              </a:spcBef>
              <a:spcAft>
                <a:spcPts val="0"/>
              </a:spcAft>
              <a:buClr>
                <a:schemeClr val="dk1"/>
              </a:buClr>
              <a:buSzPts val="4080"/>
              <a:buFont typeface="Arial"/>
              <a:buNone/>
              <a:defRPr b="0" i="0" sz="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1620373" y="1729550"/>
            <a:ext cx="29158542" cy="7200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1620373" y="10080149"/>
            <a:ext cx="29158542" cy="28510898"/>
          </a:xfrm>
          <a:prstGeom prst="rect">
            <a:avLst/>
          </a:prstGeom>
          <a:noFill/>
          <a:ln>
            <a:noFill/>
          </a:ln>
        </p:spPr>
        <p:txBody>
          <a:bodyPr anchorCtr="0" anchor="t" bIns="174875" lIns="349750" spcFirstLastPara="1" rIns="349750" wrap="square" tIns="174875">
            <a:noAutofit/>
          </a:bodyPr>
          <a:lstStyle>
            <a:lvl1pPr indent="-1158176" lvl="0" marL="457200" marR="0" rtl="0" algn="l">
              <a:lnSpc>
                <a:spcPct val="100000"/>
              </a:lnSpc>
              <a:spcBef>
                <a:spcPts val="2928"/>
              </a:spcBef>
              <a:spcAft>
                <a:spcPts val="0"/>
              </a:spcAft>
              <a:buClr>
                <a:schemeClr val="dk1"/>
              </a:buClr>
              <a:buSzPts val="14639"/>
              <a:buFont typeface="Arial"/>
              <a:buChar char="•"/>
              <a:defRPr b="0" i="0" sz="146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43876" lvl="1" marL="914400" marR="0" rtl="0" algn="l">
              <a:lnSpc>
                <a:spcPct val="100000"/>
              </a:lnSpc>
              <a:spcBef>
                <a:spcPts val="2568"/>
              </a:spcBef>
              <a:spcAft>
                <a:spcPts val="0"/>
              </a:spcAft>
              <a:buClr>
                <a:schemeClr val="dk1"/>
              </a:buClr>
              <a:buSzPts val="12839"/>
              <a:buFont typeface="Arial"/>
              <a:buChar char="–"/>
              <a:defRPr b="0" i="0" sz="128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29576" lvl="2" marL="1371600" marR="0" rtl="0" algn="l">
              <a:lnSpc>
                <a:spcPct val="100000"/>
              </a:lnSpc>
              <a:spcBef>
                <a:spcPts val="2208"/>
              </a:spcBef>
              <a:spcAft>
                <a:spcPts val="0"/>
              </a:spcAft>
              <a:buClr>
                <a:schemeClr val="dk1"/>
              </a:buClr>
              <a:buSzPts val="11039"/>
              <a:buFont typeface="Arial"/>
              <a:buChar char="•"/>
              <a:defRPr b="0" i="0" sz="110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15276" lvl="3" marL="1828800" marR="0" rtl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–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15276" lvl="4" marL="2286000" marR="0" rtl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»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15276" lvl="5" marL="2743200" marR="0" rtl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15276" lvl="6" marL="3200400" marR="0" rtl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15276" lvl="7" marL="3657600" marR="0" rtl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15276" lvl="8" marL="4114800" marR="0" rtl="0" algn="l">
              <a:lnSpc>
                <a:spcPct val="100000"/>
              </a:lnSpc>
              <a:spcBef>
                <a:spcPts val="1848"/>
              </a:spcBef>
              <a:spcAft>
                <a:spcPts val="0"/>
              </a:spcAft>
              <a:buClr>
                <a:schemeClr val="dk1"/>
              </a:buClr>
              <a:buSzPts val="9239"/>
              <a:buFont typeface="Arial"/>
              <a:buChar char="•"/>
              <a:defRPr b="0" i="0" sz="92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1620372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1069145" y="40040591"/>
            <a:ext cx="10260999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23219898" y="40040591"/>
            <a:ext cx="7559018" cy="23009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4875" lIns="349750" spcFirstLastPara="1" rIns="349750" wrap="square" tIns="1748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0"/>
              <a:buFont typeface="Arial"/>
              <a:buNone/>
              <a:defRPr b="0" i="0" sz="55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632585" y="380996"/>
            <a:ext cx="31107600" cy="41291100"/>
          </a:xfrm>
          <a:prstGeom prst="roundRect">
            <a:avLst>
              <a:gd fmla="val 7035" name="adj"/>
            </a:avLst>
          </a:prstGeom>
          <a:solidFill>
            <a:schemeClr val="lt1"/>
          </a:solidFill>
          <a:ln cap="flat" cmpd="sng" w="762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pt-BR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tamanho 36</a:t>
            </a:r>
            <a:endParaRPr b="1" i="0" sz="26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660646" y="1054020"/>
            <a:ext cx="20594400" cy="39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rPr b="1" i="0" lang="pt-BR" sz="6500" u="none" cap="none" strike="noStrik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TÍTULO (Calibri tamanho 65, em maiúsculo)</a:t>
            </a:r>
            <a:br>
              <a:rPr b="1" i="0" lang="pt-BR" sz="6500" u="none" cap="none" strike="noStrike">
                <a:solidFill>
                  <a:srgbClr val="45818E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i="0" sz="6500" u="none" cap="none" strike="noStrike">
              <a:solidFill>
                <a:srgbClr val="45818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Primeiro Autor, A.A.</a:t>
            </a:r>
            <a:r>
              <a:rPr b="1" baseline="30000" i="0" lang="pt-BR" sz="3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1" i="0" lang="pt-BR" sz="3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Segundo Autor, B.B.</a:t>
            </a:r>
            <a:r>
              <a:rPr b="1" baseline="30000" i="0" lang="pt-BR" sz="3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1,2</a:t>
            </a:r>
            <a:r>
              <a:rPr b="1" i="0" lang="pt-BR" sz="3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Terceiro Autor, C.C.</a:t>
            </a:r>
            <a:r>
              <a:rPr b="1" baseline="30000" i="0" lang="pt-BR" sz="3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endParaRPr b="1" i="0" sz="38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1" baseline="30000" i="0" lang="pt-BR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1" i="0" lang="pt-BR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Universidade ____, ________, Brasil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1" baseline="30000" i="0" lang="pt-BR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i="0" lang="pt-BR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Universidade ____, ________, Brasil (se necessário)</a:t>
            </a:r>
            <a:endParaRPr b="1" i="0" sz="26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1" i="0" lang="pt-BR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Email-do-autor-principal@email.com</a:t>
            </a:r>
            <a:endParaRPr b="1" i="0" sz="26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483812" y="6884091"/>
            <a:ext cx="8640128" cy="603818"/>
          </a:xfrm>
          <a:prstGeom prst="roundRect">
            <a:avLst>
              <a:gd fmla="val 50000" name="adj"/>
            </a:avLst>
          </a:prstGeom>
          <a:solidFill>
            <a:srgbClr val="4A86E8"/>
          </a:solidFill>
          <a:ln cap="flat" cmpd="sng" w="254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1" i="0" sz="9599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545615" y="8241413"/>
            <a:ext cx="14125800" cy="98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tamanho 36</a:t>
            </a:r>
            <a:endParaRPr b="0" i="0" sz="3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4288513" y="18275508"/>
            <a:ext cx="8640128" cy="603819"/>
          </a:xfrm>
          <a:prstGeom prst="roundRect">
            <a:avLst>
              <a:gd fmla="val 50000" name="adj"/>
            </a:avLst>
          </a:prstGeom>
          <a:solidFill>
            <a:srgbClr val="4A86E8"/>
          </a:solidFill>
          <a:ln cap="flat" cmpd="sng" w="254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endParaRPr b="1" i="0" sz="9599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4298514" y="25686286"/>
            <a:ext cx="8640128" cy="605723"/>
          </a:xfrm>
          <a:prstGeom prst="roundRect">
            <a:avLst>
              <a:gd fmla="val 50000" name="adj"/>
            </a:avLst>
          </a:prstGeom>
          <a:solidFill>
            <a:srgbClr val="4A86E8"/>
          </a:solidFill>
          <a:ln cap="flat" cmpd="sng" w="254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 b="1" i="0" sz="9599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9425744" y="7005404"/>
            <a:ext cx="8640000" cy="603900"/>
          </a:xfrm>
          <a:prstGeom prst="roundRect">
            <a:avLst>
              <a:gd fmla="val 50000" name="adj"/>
            </a:avLst>
          </a:prstGeom>
          <a:solidFill>
            <a:srgbClr val="4A86E8"/>
          </a:solidFill>
          <a:ln cap="flat" cmpd="sng" w="254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 b="1" i="0" sz="9599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9425752" y="23284213"/>
            <a:ext cx="8640128" cy="603818"/>
          </a:xfrm>
          <a:prstGeom prst="roundRect">
            <a:avLst>
              <a:gd fmla="val 50000" name="adj"/>
            </a:avLst>
          </a:prstGeom>
          <a:solidFill>
            <a:srgbClr val="4A86E8"/>
          </a:solidFill>
          <a:ln cap="flat" cmpd="sng" w="254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CONCLUSÕES</a:t>
            </a:r>
            <a:endParaRPr b="1" i="0" sz="9599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9294100" y="41806300"/>
            <a:ext cx="16137900" cy="4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lang="pt-BR" sz="4000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IX </a:t>
            </a:r>
            <a:r>
              <a:rPr b="1" i="0" lang="pt-BR" sz="4000" u="none" cap="none" strike="noStrik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Congresso Paulista de Ciências Biológicas – de 1</a:t>
            </a:r>
            <a:r>
              <a:rPr b="1" lang="pt-BR" sz="4000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1" i="0" lang="pt-BR" sz="4000" u="none" cap="none" strike="noStrik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 a 2</a:t>
            </a:r>
            <a:r>
              <a:rPr b="1" lang="pt-BR" sz="4000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i="0" lang="pt-BR" sz="4000" u="none" cap="none" strike="noStrik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 de maio de 202</a:t>
            </a:r>
            <a:r>
              <a:rPr b="1" lang="pt-BR" sz="4000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1" i="0" sz="4000" u="none" cap="none" strike="noStrik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5768422" y="5504006"/>
            <a:ext cx="20378737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Universidade Estadual Paulista “Júlio de Mesquita Filho” - Instituto de Biociências, Letras e Ciências Exatas (UNESP Câmpus de São José do Rio Preto)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696588" y="1059222"/>
            <a:ext cx="5616849" cy="40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/>
          <p:nvPr/>
        </p:nvSpPr>
        <p:spPr>
          <a:xfrm>
            <a:off x="19460644" y="30855325"/>
            <a:ext cx="8640128" cy="603818"/>
          </a:xfrm>
          <a:prstGeom prst="roundRect">
            <a:avLst>
              <a:gd fmla="val 50000" name="adj"/>
            </a:avLst>
          </a:prstGeom>
          <a:solidFill>
            <a:srgbClr val="4A86E8"/>
          </a:solidFill>
          <a:ln cap="flat" cmpd="sng" w="254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 b="1" i="0" sz="9599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19886366" y="16116494"/>
            <a:ext cx="7788686" cy="6057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839"/>
              <a:buFont typeface="Arial"/>
              <a:buNone/>
            </a:pPr>
            <a:r>
              <a:t/>
            </a:r>
            <a:endParaRPr b="0" i="0" sz="983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1545615" y="26692500"/>
            <a:ext cx="14125923" cy="5624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6717745" y="24357173"/>
            <a:ext cx="14125923" cy="5624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6683450" y="31778215"/>
            <a:ext cx="14125800" cy="49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pt-B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Opcional. </a:t>
            </a:r>
            <a:r>
              <a:rPr b="0" i="0" lang="pt-BR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tamanho 24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19460644" y="37069934"/>
            <a:ext cx="8640128" cy="603818"/>
          </a:xfrm>
          <a:prstGeom prst="roundRect">
            <a:avLst>
              <a:gd fmla="val 50000" name="adj"/>
            </a:avLst>
          </a:prstGeom>
          <a:solidFill>
            <a:srgbClr val="4A86E8"/>
          </a:solidFill>
          <a:ln cap="flat" cmpd="sng" w="25400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</a:pPr>
            <a:r>
              <a:rPr b="1" i="0" lang="pt-BR" sz="384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APOIO </a:t>
            </a:r>
            <a:endParaRPr b="1" i="0" sz="9599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Resultado de imagem para fapesp png" id="106" name="Google Shape;10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510625" y="77027200"/>
            <a:ext cx="2538930" cy="57887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"/>
          <p:cNvSpPr txBox="1"/>
          <p:nvPr/>
        </p:nvSpPr>
        <p:spPr>
          <a:xfrm>
            <a:off x="16934894" y="37851706"/>
            <a:ext cx="14125923" cy="14514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houver.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8" name="Google Shape;10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45625" y="2123587"/>
            <a:ext cx="5616825" cy="1597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